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9" r:id="rId3"/>
    <p:sldId id="258" r:id="rId4"/>
    <p:sldId id="257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5" r:id="rId14"/>
    <p:sldId id="277" r:id="rId15"/>
    <p:sldId id="276" r:id="rId16"/>
    <p:sldId id="274" r:id="rId17"/>
    <p:sldId id="278" r:id="rId18"/>
    <p:sldId id="280" r:id="rId19"/>
    <p:sldId id="279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0867" autoAdjust="0"/>
    <p:restoredTop sz="94629" autoAdjust="0"/>
  </p:normalViewPr>
  <p:slideViewPr>
    <p:cSldViewPr>
      <p:cViewPr>
        <p:scale>
          <a:sx n="66" d="100"/>
          <a:sy n="66" d="100"/>
        </p:scale>
        <p:origin x="-101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76DF70-8453-403B-8F8D-83E164F88DA9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D662A-2FE2-4936-BBB3-251345BF5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01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D59FC4-89E2-476A-A752-35DD85286CCD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1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7659-786C-4B01-876D-A31BA35DB813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7F5A7-8EC3-4601-B5FD-3034F4AFE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783656"/>
      </p:ext>
    </p:extLst>
  </p:cSld>
  <p:clrMapOvr>
    <a:masterClrMapping/>
  </p:clrMapOvr>
  <p:transition spd="slow" advTm="2378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1515-C607-437A-9832-858FA74CB2A3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4BCFE-FBCD-4683-B25A-B33B34452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393168"/>
      </p:ext>
    </p:extLst>
  </p:cSld>
  <p:clrMapOvr>
    <a:masterClrMapping/>
  </p:clrMapOvr>
  <p:transition spd="slow" advTm="2378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9537-FD25-4883-A8F7-E210B30A1E92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AD7A8-03B3-4A0B-A239-89ABA1FED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49912"/>
      </p:ext>
    </p:extLst>
  </p:cSld>
  <p:clrMapOvr>
    <a:masterClrMapping/>
  </p:clrMapOvr>
  <p:transition spd="slow" advTm="2378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B9AC-7BFB-49C8-A443-64EF41EB4D36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5A7EB-97EE-43B9-AC71-6BB739678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93228"/>
      </p:ext>
    </p:extLst>
  </p:cSld>
  <p:clrMapOvr>
    <a:masterClrMapping/>
  </p:clrMapOvr>
  <p:transition spd="slow" advTm="2378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6BDE-CC30-45EB-8B6E-031DCBB55DEC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075D6-FDD0-4CBA-B132-6153FA71D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997399"/>
      </p:ext>
    </p:extLst>
  </p:cSld>
  <p:clrMapOvr>
    <a:masterClrMapping/>
  </p:clrMapOvr>
  <p:transition spd="slow" advTm="2378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3AA2-EDCE-42E7-9CAA-4207E7E062B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65112-3F83-4F11-B90F-46210DC18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055486"/>
      </p:ext>
    </p:extLst>
  </p:cSld>
  <p:clrMapOvr>
    <a:masterClrMapping/>
  </p:clrMapOvr>
  <p:transition spd="slow" advTm="2378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9ECC-0C7C-4329-B0E3-85466A4C8819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BA5D-AB71-4FD4-8E5D-EFC56E762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11284"/>
      </p:ext>
    </p:extLst>
  </p:cSld>
  <p:clrMapOvr>
    <a:masterClrMapping/>
  </p:clrMapOvr>
  <p:transition spd="slow" advTm="2378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6490-7DE3-452D-96BA-E56ACC397C3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B564B-37D1-48B7-9D17-307A7B73E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91836"/>
      </p:ext>
    </p:extLst>
  </p:cSld>
  <p:clrMapOvr>
    <a:masterClrMapping/>
  </p:clrMapOvr>
  <p:transition spd="slow" advTm="2378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C006-C031-4544-8F7D-7BDDC7694D7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E0D90-6FE1-49A4-B94A-3E935AF34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8983"/>
      </p:ext>
    </p:extLst>
  </p:cSld>
  <p:clrMapOvr>
    <a:masterClrMapping/>
  </p:clrMapOvr>
  <p:transition spd="slow" advTm="2378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0B54-8C5A-4080-9F38-8A190BB7140C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5A768-ACDA-43CD-94A0-C75142267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336016"/>
      </p:ext>
    </p:extLst>
  </p:cSld>
  <p:clrMapOvr>
    <a:masterClrMapping/>
  </p:clrMapOvr>
  <p:transition spd="slow" advTm="2378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6CF1-75C3-4340-BA5D-FDCD1D54BA9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1F685-7B8E-489A-AD36-5C91A3C84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3661"/>
      </p:ext>
    </p:extLst>
  </p:cSld>
  <p:clrMapOvr>
    <a:masterClrMapping/>
  </p:clrMapOvr>
  <p:transition spd="slow" advTm="2378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7DA95-4F24-4E0D-951F-F7BE56B0D2B1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3B10DF-DE4F-4ACE-8D15-8AAB539F76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378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 b="11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963" y="6477000"/>
            <a:ext cx="9286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sz="1100" dirty="0">
                <a:latin typeface="+mn-lt"/>
                <a:cs typeface="+mn-cs"/>
              </a:rPr>
              <a:t>AvidlyAbide</a:t>
            </a:r>
            <a:endParaRPr lang="en-US" sz="1100" dirty="0">
              <a:latin typeface="+mn-lt"/>
              <a:cs typeface="+mn-cs"/>
            </a:endParaRPr>
          </a:p>
        </p:txBody>
      </p:sp>
      <p:pic>
        <p:nvPicPr>
          <p:cNvPr id="2052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456" y="238897"/>
            <a:ext cx="17556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latin typeface="+mn-lt"/>
                <a:cs typeface="+mn-cs"/>
              </a:rPr>
              <a:t>Muse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leight\AppData\Local\Microsoft\Windows\Temporary Internet Files\Content.IE5\KEDD3TRQ\MP900178744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81000"/>
            <a:ext cx="2473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Urbane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leight\AppData\Local\Microsoft\Windows\Temporary Internet Files\Content.IE5\SA2818IY\MC9003656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-33338"/>
            <a:ext cx="6824662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1000"/>
            <a:ext cx="238719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Urbane</a:t>
            </a:r>
            <a:r>
              <a:rPr lang="en-US" sz="5200" b="1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eight\AppData\Local\Microsoft\Windows\Temporary Internet Files\Content.IE5\VJ085N08\MC900116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354513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114800" y="865188"/>
            <a:ext cx="40687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/>
            <a:r>
              <a:rPr lang="en-US" altLang="en-US" sz="3200" b="1"/>
              <a:t>Urbane – (adj) / [ur-beyn]: notably polite or polished in manner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854" y="164068"/>
            <a:ext cx="2697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Sagacity</a:t>
            </a:r>
            <a:r>
              <a:rPr lang="en-US" sz="5400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 </a:t>
            </a:r>
          </a:p>
        </p:txBody>
      </p:sp>
      <p:pic>
        <p:nvPicPr>
          <p:cNvPr id="14339" name="Picture 2" descr="C:\Users\sleight\AppData\Local\Microsoft\Windows\Temporary Internet Files\Content.IE5\VJ085N08\MC90002349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4"/>
          <a:stretch>
            <a:fillRect/>
          </a:stretch>
        </p:blipFill>
        <p:spPr bwMode="auto">
          <a:xfrm>
            <a:off x="1443038" y="374650"/>
            <a:ext cx="62484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leight\AppData\Local\Microsoft\Windows\Temporary Internet Files\Content.IE5\SA2818IY\MP9003211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4" b="4059"/>
          <a:stretch>
            <a:fillRect/>
          </a:stretch>
        </p:blipFill>
        <p:spPr bwMode="auto">
          <a:xfrm>
            <a:off x="2366963" y="398463"/>
            <a:ext cx="6015037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503238" y="163513"/>
            <a:ext cx="2697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Sagacity</a:t>
            </a:r>
            <a:r>
              <a:rPr lang="en-US" altLang="en-US" sz="5400"/>
              <a:t>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sleight\AppData\Local\Microsoft\Windows\Temporary Internet Files\Content.IE5\SA2818IY\MC9002171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7263"/>
            <a:ext cx="79248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" y="152400"/>
            <a:ext cx="2697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Sagacity</a:t>
            </a:r>
            <a:r>
              <a:rPr lang="en-US" sz="5400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207963" y="5464175"/>
            <a:ext cx="8740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/>
            <a:r>
              <a:rPr lang="en-US" altLang="en-US" sz="3200" b="1">
                <a:solidFill>
                  <a:schemeClr val="bg1"/>
                </a:solidFill>
              </a:rPr>
              <a:t>Sagacity – (n) / [s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-gas-i-tee]: the quality of being keen in judgment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088" y="6477000"/>
            <a:ext cx="134937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1100" dirty="0">
                <a:solidFill>
                  <a:schemeClr val="bg1"/>
                </a:solidFill>
                <a:latin typeface="+mn-lt"/>
                <a:cs typeface="+mn-cs"/>
              </a:rPr>
              <a:t>by  Gage Skidmore</a:t>
            </a:r>
            <a:endParaRPr lang="en-US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413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-41275"/>
            <a:ext cx="10479088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13541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by 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emilio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labrador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6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854" y="457200"/>
            <a:ext cx="1606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Edify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0638"/>
            <a:ext cx="10439400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088" y="6477000"/>
            <a:ext cx="18351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1100" dirty="0">
                <a:solidFill>
                  <a:schemeClr val="bg1"/>
                </a:solidFill>
                <a:latin typeface="+mn-lt"/>
                <a:cs typeface="+mn-cs"/>
              </a:rPr>
              <a:t>by  www.audio-luci-store.it</a:t>
            </a:r>
            <a:endParaRPr lang="en-US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9460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854" y="381000"/>
            <a:ext cx="1763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Edify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34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189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</a:rPr>
              <a:t>   by  FutUndBeidl</a:t>
            </a:r>
          </a:p>
        </p:txBody>
      </p:sp>
      <p:pic>
        <p:nvPicPr>
          <p:cNvPr id="20484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503238" y="457200"/>
            <a:ext cx="1606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Edify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0"/>
            <a:ext cx="10296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19812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by  Jacob Bøtter 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854" y="228600"/>
            <a:ext cx="17556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  <a:cs typeface="+mn-cs"/>
              </a:rPr>
              <a:t>Muse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bugno\AppData\Local\Microsoft\Windows\Temporary Internet Files\Content.IE5\FXMBCMOX\MP900202194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bugno\AppData\Local\Microsoft\Windows\Temporary Internet Files\Content.IE5\TRB8QAQ5\MP900409362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854" y="5638800"/>
            <a:ext cx="833634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Edify – (v) / [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ed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-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-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fahy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]: to instruct to improve, enlighten, or uplift</a:t>
            </a:r>
            <a:endParaRPr lang="en-US" sz="32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31750"/>
            <a:ext cx="9271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6540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by  Vic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2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0" y="5703888"/>
            <a:ext cx="87836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/>
            <a:r>
              <a:rPr lang="en-US" altLang="en-US" sz="3200" b="1"/>
              <a:t>Muse – (v) / [myooz]: to become absorbed in thought; to turn something over in the mind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7921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 b="1">
                <a:solidFill>
                  <a:schemeClr val="bg1"/>
                </a:solidFill>
              </a:rPr>
              <a:t>   by  cking</a:t>
            </a:r>
          </a:p>
        </p:txBody>
      </p:sp>
      <p:pic>
        <p:nvPicPr>
          <p:cNvPr id="23556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7875" y="5745163"/>
            <a:ext cx="84423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Meticulous –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/ [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-tik-y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-l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]: excessively careful; painstaking; scrupulous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leight\AppData\Local\Microsoft\Windows\Temporary Internet Files\Content.IE5\VJ085N08\MC900116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354513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114800" y="865188"/>
            <a:ext cx="40687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/>
            <a:r>
              <a:rPr lang="en-US" altLang="en-US" sz="3200" b="1"/>
              <a:t>Urbane – (adj) / [ur-beyn]: notably polite or polished in manner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207963" y="5464175"/>
            <a:ext cx="8740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/>
            <a:r>
              <a:rPr lang="en-US" altLang="en-US" sz="3200" b="1">
                <a:solidFill>
                  <a:schemeClr val="bg1"/>
                </a:solidFill>
              </a:rPr>
              <a:t>Sagacity – (n) / [s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-gas-i-tee]: the quality of being keen in judgment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088" y="6477000"/>
            <a:ext cx="134937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1100" dirty="0">
                <a:solidFill>
                  <a:schemeClr val="bg1"/>
                </a:solidFill>
                <a:latin typeface="+mn-lt"/>
                <a:cs typeface="+mn-cs"/>
              </a:rPr>
              <a:t>by  Gage Skidmore</a:t>
            </a:r>
            <a:endParaRPr lang="en-US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5605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bugno\AppData\Local\Microsoft\Windows\Temporary Internet Files\Content.IE5\FXMBCMOX\MP900202194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bugno\AppData\Local\Microsoft\Windows\Temporary Internet Files\Content.IE5\TRB8QAQ5\MP900409362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854" y="5638800"/>
            <a:ext cx="833634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Edify – (v) / [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ed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-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-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fahy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]: to instruct to improve, enlighten, or uplift</a:t>
            </a:r>
            <a:endParaRPr lang="en-US" sz="32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2154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877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/>
              <a:t>   by  tshein </a:t>
            </a:r>
          </a:p>
        </p:txBody>
      </p:sp>
      <p:pic>
        <p:nvPicPr>
          <p:cNvPr id="4100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2375" y="228600"/>
            <a:ext cx="19127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latin typeface="+mn-lt"/>
                <a:cs typeface="+mn-cs"/>
              </a:rPr>
              <a:t>Muse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31750"/>
            <a:ext cx="9271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6540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by  Vic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4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0" y="5703888"/>
            <a:ext cx="87836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/>
            <a:r>
              <a:rPr lang="en-US" altLang="en-US" sz="3200" b="1"/>
              <a:t>Muse – (v) / [myooz]: to become absorbed in thought; to turn something over in the mind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   by echofosberg</a:t>
            </a:r>
          </a:p>
        </p:txBody>
      </p:sp>
      <p:pic>
        <p:nvPicPr>
          <p:cNvPr id="6148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854" y="255373"/>
            <a:ext cx="33955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Meticulous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725" y="-33338"/>
            <a:ext cx="1209992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430" y="251254"/>
            <a:ext cx="33955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Meticulous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04800" y="6477000"/>
            <a:ext cx="1039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   by epSos.de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4663"/>
            <a:ext cx="10134600" cy="81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19653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by  Tony Fischer Photography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196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854" y="228600"/>
            <a:ext cx="33955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Meticulous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7921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 b="1">
                <a:solidFill>
                  <a:schemeClr val="bg1"/>
                </a:solidFill>
              </a:rPr>
              <a:t>   by  cking</a:t>
            </a:r>
          </a:p>
        </p:txBody>
      </p:sp>
      <p:pic>
        <p:nvPicPr>
          <p:cNvPr id="9220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7875" y="5745163"/>
            <a:ext cx="84423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Meticulous –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/ [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-tik-y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-l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]: excessively careful; painstaking; scrupulous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508000" y="76200"/>
            <a:ext cx="2387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200" b="1"/>
              <a:t>Urbane 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04800" y="6477000"/>
            <a:ext cx="116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 b="1"/>
              <a:t>   by  ElizaPeyton</a:t>
            </a:r>
          </a:p>
        </p:txBody>
      </p:sp>
      <p:pic>
        <p:nvPicPr>
          <p:cNvPr id="5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4" y="6477709"/>
            <a:ext cx="29515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241</Words>
  <Application>Microsoft Office PowerPoint</Application>
  <PresentationFormat>On-screen Show (4:3)</PresentationFormat>
  <Paragraphs>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39</cp:revision>
  <dcterms:created xsi:type="dcterms:W3CDTF">2013-06-24T16:29:53Z</dcterms:created>
  <dcterms:modified xsi:type="dcterms:W3CDTF">2014-10-11T19:50:00Z</dcterms:modified>
</cp:coreProperties>
</file>