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6" r:id="rId6"/>
    <p:sldId id="261" r:id="rId7"/>
    <p:sldId id="277" r:id="rId8"/>
    <p:sldId id="278" r:id="rId9"/>
    <p:sldId id="265" r:id="rId10"/>
    <p:sldId id="267" r:id="rId11"/>
    <p:sldId id="268" r:id="rId12"/>
    <p:sldId id="271" r:id="rId13"/>
    <p:sldId id="274" r:id="rId14"/>
    <p:sldId id="280" r:id="rId15"/>
    <p:sldId id="272" r:id="rId16"/>
    <p:sldId id="275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28" autoAdjust="0"/>
  </p:normalViewPr>
  <p:slideViewPr>
    <p:cSldViewPr>
      <p:cViewPr varScale="1">
        <p:scale>
          <a:sx n="75" d="100"/>
          <a:sy n="75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CC55-DE0A-4173-8048-DCAC7B4B29E5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EA4A-F2EB-4161-8634-81611B279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989398"/>
      </p:ext>
    </p:extLst>
  </p:cSld>
  <p:clrMapOvr>
    <a:masterClrMapping/>
  </p:clrMapOvr>
  <p:transition spd="slow"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9018-4544-4243-A319-5216C4FCECC5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79C20-DBED-4E6A-9904-E3A8F7861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30059"/>
      </p:ext>
    </p:extLst>
  </p:cSld>
  <p:clrMapOvr>
    <a:masterClrMapping/>
  </p:clrMapOvr>
  <p:transition spd="slow"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15D7-179F-45A5-A935-B9F0075A78CA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7F16D-479B-43D8-93B5-5BC6CCF64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45835"/>
      </p:ext>
    </p:extLst>
  </p:cSld>
  <p:clrMapOvr>
    <a:masterClrMapping/>
  </p:clrMapOvr>
  <p:transition spd="slow" advClick="0"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3779-B0B4-4821-9D03-D1C82D21CCB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19C6B-9B4C-4231-A900-744EB986A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36251"/>
      </p:ext>
    </p:extLst>
  </p:cSld>
  <p:clrMapOvr>
    <a:masterClrMapping/>
  </p:clrMapOvr>
  <p:transition spd="slow"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D6CD-BFF9-4A50-B928-9443F086B17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980F-6E17-4C7E-A5B1-0E1189325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2236"/>
      </p:ext>
    </p:extLst>
  </p:cSld>
  <p:clrMapOvr>
    <a:masterClrMapping/>
  </p:clrMapOvr>
  <p:transition spd="slow"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F915-A3B9-4E13-B4FB-EA8D7517EE8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F68C6-5943-4692-9C36-D80843A5C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87123"/>
      </p:ext>
    </p:extLst>
  </p:cSld>
  <p:clrMapOvr>
    <a:masterClrMapping/>
  </p:clrMapOvr>
  <p:transition spd="slow"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C4EA-7688-43DE-80E4-28FC47351E9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C46E-A898-402A-86A1-D2197E5C3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62185"/>
      </p:ext>
    </p:extLst>
  </p:cSld>
  <p:clrMapOvr>
    <a:masterClrMapping/>
  </p:clrMapOvr>
  <p:transition spd="slow"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35F9-419B-4004-91CF-24476F55EC12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7124-74F1-4C32-8B39-DAD764A58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647161"/>
      </p:ext>
    </p:extLst>
  </p:cSld>
  <p:clrMapOvr>
    <a:masterClrMapping/>
  </p:clrMapOvr>
  <p:transition spd="slow"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3E60-3DE7-43CA-BAC3-426466224CA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A5C30-DF66-477B-8AF1-16E9ADFCC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20706"/>
      </p:ext>
    </p:extLst>
  </p:cSld>
  <p:clrMapOvr>
    <a:masterClrMapping/>
  </p:clrMapOvr>
  <p:transition spd="slow"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4B1-6319-4728-926B-DDBFCCD1C35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3A2D-0425-4DC8-85D1-81EF02993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2544"/>
      </p:ext>
    </p:extLst>
  </p:cSld>
  <p:clrMapOvr>
    <a:masterClrMapping/>
  </p:clrMapOvr>
  <p:transition spd="slow"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53D0-AD10-4FA0-A1CC-F213F3996F4B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3BC0-51F8-4414-B327-ADFED0242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30748"/>
      </p:ext>
    </p:extLst>
  </p:cSld>
  <p:clrMapOvr>
    <a:masterClrMapping/>
  </p:clrMapOvr>
  <p:transition spd="slow"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B6B8F-4E65-4DE1-B58A-3F838D321B8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2FE1DB-EC5A-48A8-9371-37E5AA996F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5754320"/>
            <a:ext cx="3207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Malleable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65150" y="6416675"/>
            <a:ext cx="860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 balise42</a:t>
            </a:r>
          </a:p>
        </p:txBody>
      </p:sp>
      <p:pic>
        <p:nvPicPr>
          <p:cNvPr id="2053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416675"/>
            <a:ext cx="295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Users\sleight\AppData\Local\Microsoft\Windows\Temporary Internet Files\Content.IE5\KEDD3TRQ\MP9004221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923925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854" y="457200"/>
            <a:ext cx="2762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+mn-cs"/>
              </a:rPr>
              <a:t>Eloquent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sleight\AppData\Local\Microsoft\Windows\Temporary Internet Files\Content.IE5\SA2818IY\MP9004311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50"/>
            <a:ext cx="8763000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854" y="457200"/>
            <a:ext cx="2762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Eloquent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9BRYH0ND\MC900446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8600"/>
            <a:ext cx="6934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41300" y="5026025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Eloquent – (adj) </a:t>
            </a:r>
            <a:r>
              <a:rPr lang="en-US" altLang="en-US" sz="3200"/>
              <a:t>/ [</a:t>
            </a:r>
            <a:r>
              <a:rPr lang="en-US" altLang="en-US" sz="3200" b="1"/>
              <a:t>el</a:t>
            </a:r>
            <a:r>
              <a:rPr lang="en-US" altLang="en-US" sz="3200"/>
              <a:t>-</a:t>
            </a:r>
            <a:r>
              <a:rPr lang="en-US" altLang="en-US" sz="3200" i="1"/>
              <a:t>uh</a:t>
            </a:r>
            <a:r>
              <a:rPr lang="en-US" altLang="en-US" sz="3200"/>
              <a:t>-kw</a:t>
            </a:r>
            <a:r>
              <a:rPr lang="en-US" altLang="en-US" sz="3200" i="1"/>
              <a:t>uh</a:t>
            </a:r>
            <a:r>
              <a:rPr lang="en-US" altLang="en-US" sz="3200"/>
              <a:t>nt] having or exercising the power of fluent, forceful, and appropriate speech; movingly expressive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143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atomicjeep</a:t>
            </a:r>
          </a:p>
        </p:txBody>
      </p:sp>
      <p:pic>
        <p:nvPicPr>
          <p:cNvPr id="14339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854" y="457200"/>
            <a:ext cx="24887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Halcyon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91440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84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</a:t>
            </a:r>
            <a:r>
              <a:rPr lang="en-US" altLang="en-US" sz="1100" b="1"/>
              <a:t>by  icultist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854" y="457200"/>
            <a:ext cx="24887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Halcyon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5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854" y="457200"/>
            <a:ext cx="24887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Halcyon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096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TWHITE87</a:t>
            </a:r>
          </a:p>
        </p:txBody>
      </p:sp>
      <p:pic>
        <p:nvPicPr>
          <p:cNvPr id="17411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55600" y="5181600"/>
            <a:ext cx="8458200" cy="1077913"/>
          </a:xfrm>
          <a:prstGeom prst="rect">
            <a:avLst/>
          </a:prstGeom>
          <a:solidFill>
            <a:srgbClr val="DDD9C3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Halcyon – (adj) / [hal-see-</a:t>
            </a:r>
            <a:r>
              <a:rPr lang="en-US" altLang="en-US" b="1" i="1"/>
              <a:t>uh</a:t>
            </a:r>
            <a:r>
              <a:rPr lang="en-US" altLang="en-US" b="1"/>
              <a:t>n] calm; peaceful; tranquil; happy; joyful; carefree 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976688" y="3244850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Malleable </a:t>
            </a:r>
            <a:endParaRPr lang="en-US" altLang="en-US" sz="1800"/>
          </a:p>
        </p:txBody>
      </p:sp>
      <p:pic>
        <p:nvPicPr>
          <p:cNvPr id="18435" name="Picture 2" descr="C:\Users\sleight\AppData\Local\Microsoft\Windows\Temporary Internet Files\Content.IE5\9BRYH0ND\MP900442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75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2900" y="533400"/>
            <a:ext cx="7429500" cy="157003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Malleable – (adj) / [mal-ee-</a:t>
            </a:r>
            <a:r>
              <a:rPr lang="en-US" altLang="en-US" sz="3200" b="1" i="1"/>
              <a:t>uh</a:t>
            </a:r>
            <a:r>
              <a:rPr lang="en-US" altLang="en-US" sz="3200" b="1"/>
              <a:t>-b</a:t>
            </a:r>
            <a:r>
              <a:rPr lang="en-US" altLang="en-US" sz="3200" b="1" i="1"/>
              <a:t>uh</a:t>
            </a:r>
            <a:r>
              <a:rPr lang="en-US" altLang="en-US" sz="3200" b="1"/>
              <a:t>l] capable of being extended or shaped by hammering or by pressure from rollers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25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93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cstrom</a:t>
            </a:r>
          </a:p>
        </p:txBody>
      </p:sp>
      <p:pic>
        <p:nvPicPr>
          <p:cNvPr id="19460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47663" y="5257800"/>
            <a:ext cx="8643937" cy="1077913"/>
          </a:xfrm>
          <a:prstGeom prst="rect">
            <a:avLst/>
          </a:prstGeom>
          <a:solidFill>
            <a:srgbClr val="C6D9F1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Bucolic – (adj) / [byoo-kol-ik] of, pertaining to, or suggesting an idyllic rural life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leight\AppData\Local\Microsoft\Windows\Temporary Internet Files\Content.IE5\9BRYH0ND\MC900446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8600"/>
            <a:ext cx="6934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41300" y="5026025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Eloquent – (adj) </a:t>
            </a:r>
            <a:r>
              <a:rPr lang="en-US" altLang="en-US" sz="3200"/>
              <a:t>/ [</a:t>
            </a:r>
            <a:r>
              <a:rPr lang="en-US" altLang="en-US" sz="3200" b="1"/>
              <a:t>el</a:t>
            </a:r>
            <a:r>
              <a:rPr lang="en-US" altLang="en-US" sz="3200"/>
              <a:t>-</a:t>
            </a:r>
            <a:r>
              <a:rPr lang="en-US" altLang="en-US" sz="3200" i="1"/>
              <a:t>uh</a:t>
            </a:r>
            <a:r>
              <a:rPr lang="en-US" altLang="en-US" sz="3200"/>
              <a:t>-kw</a:t>
            </a:r>
            <a:r>
              <a:rPr lang="en-US" altLang="en-US" sz="3200" i="1"/>
              <a:t>uh</a:t>
            </a:r>
            <a:r>
              <a:rPr lang="en-US" altLang="en-US" sz="3200"/>
              <a:t>nt] having or exercising the power of fluent, forceful, and appropriate speech; movingly expressive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457200"/>
            <a:ext cx="3207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Malleable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477000"/>
            <a:ext cx="105886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by  Micah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Sittig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7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096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TWHITE87</a:t>
            </a:r>
          </a:p>
        </p:txBody>
      </p:sp>
      <p:pic>
        <p:nvPicPr>
          <p:cNvPr id="21507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55600" y="5181600"/>
            <a:ext cx="8458200" cy="1077913"/>
          </a:xfrm>
          <a:prstGeom prst="rect">
            <a:avLst/>
          </a:prstGeom>
          <a:solidFill>
            <a:srgbClr val="DDD9C3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Halcyon – (adj) / [hal-see-</a:t>
            </a:r>
            <a:r>
              <a:rPr lang="en-US" altLang="en-US" b="1" i="1"/>
              <a:t>uh</a:t>
            </a:r>
            <a:r>
              <a:rPr lang="en-US" altLang="en-US" b="1"/>
              <a:t>n] calm; peaceful; tranquil; happy; joyful; carefree 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477000"/>
            <a:ext cx="13208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by 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Armcon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Precast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04800"/>
            <a:ext cx="3207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Malleable </a:t>
            </a:r>
          </a:p>
        </p:txBody>
      </p:sp>
      <p:pic>
        <p:nvPicPr>
          <p:cNvPr id="4100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976688" y="3244850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Malleable </a:t>
            </a:r>
            <a:endParaRPr lang="en-US" altLang="en-US" sz="1800"/>
          </a:p>
        </p:txBody>
      </p:sp>
      <p:pic>
        <p:nvPicPr>
          <p:cNvPr id="5123" name="Picture 2" descr="C:\Users\sleight\AppData\Local\Microsoft\Windows\Temporary Internet Files\Content.IE5\9BRYH0ND\MP900442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75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2900" y="533400"/>
            <a:ext cx="7429500" cy="157003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Malleable – (adj) / [mal-ee-</a:t>
            </a:r>
            <a:r>
              <a:rPr lang="en-US" altLang="en-US" sz="3200" b="1" i="1"/>
              <a:t>uh</a:t>
            </a:r>
            <a:r>
              <a:rPr lang="en-US" altLang="en-US" sz="3200" b="1"/>
              <a:t>-b</a:t>
            </a:r>
            <a:r>
              <a:rPr lang="en-US" altLang="en-US" sz="3200" b="1" i="1"/>
              <a:t>uh</a:t>
            </a:r>
            <a:r>
              <a:rPr lang="en-US" altLang="en-US" sz="3200" b="1"/>
              <a:t>l] capable of being extended or shaped by hammering or by pressure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663" y="-152400"/>
            <a:ext cx="12598401" cy="73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11176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by  </a:t>
            </a:r>
            <a:r>
              <a:rPr lang="en-US" sz="1100" dirty="0" err="1">
                <a:solidFill>
                  <a:schemeClr val="bg1"/>
                </a:solidFill>
                <a:latin typeface="+mn-lt"/>
                <a:cs typeface="+mn-cs"/>
              </a:rPr>
              <a:t>Photofreak</a:t>
            </a: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148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8254" y="457200"/>
            <a:ext cx="22331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Bucolic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128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   by  Flikkesteph</a:t>
            </a:r>
          </a:p>
        </p:txBody>
      </p:sp>
      <p:pic>
        <p:nvPicPr>
          <p:cNvPr id="7171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8254" y="457200"/>
            <a:ext cx="22331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Bucolic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33363" y="6477000"/>
            <a:ext cx="1558925" cy="274638"/>
            <a:chOff x="233104" y="6622479"/>
            <a:chExt cx="1559281" cy="274320"/>
          </a:xfrm>
        </p:grpSpPr>
        <p:pic>
          <p:nvPicPr>
            <p:cNvPr id="819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04" y="662247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8"/>
            <p:cNvSpPr txBox="1">
              <a:spLocks noChangeArrowheads="1"/>
            </p:cNvSpPr>
            <p:nvPr/>
          </p:nvSpPr>
          <p:spPr bwMode="auto">
            <a:xfrm>
              <a:off x="452375" y="6622479"/>
              <a:ext cx="1340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 by  Mike Bean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28254" y="457200"/>
            <a:ext cx="22331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+mn-cs"/>
              </a:rPr>
              <a:t>Bucolic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25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93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 cstrom</a:t>
            </a:r>
          </a:p>
        </p:txBody>
      </p:sp>
      <p:pic>
        <p:nvPicPr>
          <p:cNvPr id="9220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47663" y="5257800"/>
            <a:ext cx="8643937" cy="1077913"/>
          </a:xfrm>
          <a:prstGeom prst="rect">
            <a:avLst/>
          </a:prstGeom>
          <a:solidFill>
            <a:srgbClr val="C6D9F1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Bucolic – (adj) / [byoo-kol-ik] of, pertaining to, or suggesting an idyllic rural life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sleight\AppData\Local\Microsoft\Windows\Temporary Internet Files\Content.IE5\KEDD3TRQ\MP9004392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854" y="457200"/>
            <a:ext cx="2762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Eloquent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222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29</cp:revision>
  <dcterms:created xsi:type="dcterms:W3CDTF">2013-06-24T21:20:11Z</dcterms:created>
  <dcterms:modified xsi:type="dcterms:W3CDTF">2014-10-11T19:50:51Z</dcterms:modified>
</cp:coreProperties>
</file>