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F1A4B-8035-4667-AB89-DEFA88DA29AA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96E1B-5510-4FA2-8242-8B68F4A4F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83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378F-1F49-48A9-A27C-90CB8037AE32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FD329-9146-496A-88F9-B8E69C3D3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25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6D68-A27E-4F2C-B418-5F044F4DAC6E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77D39-559F-473D-9439-77201781A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67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DAC9-223F-4112-BC70-1B32B8164506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6DE63-4747-41BD-AEFF-1BFAB7CD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9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3CD4-63F8-400D-989F-554FCDC692F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56131-2793-49B0-9384-05083E4A5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01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C0F2-987E-429E-9C9F-1E3A69132976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41E4D-17D9-43F3-9CC3-6135F8142C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51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4FAB2-A07D-4B1C-B587-B9298E251983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1706A-DBA5-4B1E-8259-300A523FC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17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2EC1-D422-4915-BB2B-219B13AA0252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A5E45-4233-454F-8EEC-9D685816F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49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0078-79DA-45C1-87BC-A542EBCF183D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B4E9B-3E7F-44C4-995F-9FFC7BAF1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11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4D2B-99DD-4F1C-9E05-D6D6095EDB7A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50327-0617-4671-8940-A748E6393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4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3EFB-A6E7-4744-8838-15900BB5FD28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7AE06-B95A-476C-9C13-88D227723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56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AE90D-7BBF-4094-818F-916D2238DC4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46DDB88-52F0-49C1-A14E-EA85DDFE1A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BF1DE"/>
            </a:gs>
            <a:gs pos="50000">
              <a:srgbClr val="D7E4BD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540" y="457200"/>
            <a:ext cx="23294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Miserly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1" name="Picture 2" descr="C:\Users\sleight\AppData\Local\Microsoft\Windows\Temporary Internet Files\Content.IE5\VJ085N08\MC900432423[2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6929438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leight\AppData\Local\Microsoft\Windows\Temporary Internet Files\Content.IE5\9BRYH0ND\MP9004484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098" y="457200"/>
            <a:ext cx="21831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Prolific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tbugno\AppData\Local\Microsoft\Windows\Temporary Internet Files\Content.IE5\TRB8QAQ5\MP900431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238"/>
            <a:ext cx="9144000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3098" y="457200"/>
            <a:ext cx="21831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latin typeface="+mn-lt"/>
                <a:cs typeface="+mn-cs"/>
              </a:rPr>
              <a:t>Prolific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leight\AppData\Local\Microsoft\Windows\Temporary Internet Files\Content.IE5\SA2818IY\MP9004387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24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4724400"/>
            <a:ext cx="826014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Prolific – (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) / [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pr</a:t>
            </a:r>
            <a:r>
              <a:rPr lang="en-US" sz="32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-lif-ik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] abundantly fruitful; producing in large quantities or with great frequency. 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81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828" y="457200"/>
            <a:ext cx="16777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+mn-lt"/>
                <a:cs typeface="+mn-cs"/>
              </a:rPr>
              <a:t>Terse</a:t>
            </a:r>
          </a:p>
        </p:txBody>
      </p:sp>
      <p:pic>
        <p:nvPicPr>
          <p:cNvPr id="14340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42925" y="6519863"/>
            <a:ext cx="1152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  by  Jean Pichot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leight\AppData\Local\Microsoft\Windows\Temporary Internet Files\Content.IE5\1IVOBMTR\MC90020059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951" b="59938"/>
          <a:stretch>
            <a:fillRect/>
          </a:stretch>
        </p:blipFill>
        <p:spPr bwMode="auto">
          <a:xfrm>
            <a:off x="0" y="0"/>
            <a:ext cx="91249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6616" y="457200"/>
            <a:ext cx="16777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bg1"/>
                </a:solidFill>
                <a:latin typeface="+mn-lt"/>
                <a:cs typeface="+mn-cs"/>
              </a:rPr>
              <a:t>Terse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>
            <a:alpha val="6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6616" y="457200"/>
            <a:ext cx="16777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Terse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7" name="Picture 2" descr="C:\Users\sleight\AppData\Local\Microsoft\Windows\Temporary Internet Files\Content.IE5\0UJCA26N\MP9004422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6" r="18333" b="12912"/>
          <a:stretch>
            <a:fillRect/>
          </a:stretch>
        </p:blipFill>
        <p:spPr bwMode="auto">
          <a:xfrm>
            <a:off x="2895600" y="-19050"/>
            <a:ext cx="62484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31245" r="27943" b="17146"/>
          <a:stretch>
            <a:fillRect/>
          </a:stretch>
        </p:blipFill>
        <p:spPr bwMode="auto">
          <a:xfrm>
            <a:off x="0" y="-247650"/>
            <a:ext cx="9534525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866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   by  othree</a:t>
            </a:r>
          </a:p>
        </p:txBody>
      </p:sp>
      <p:pic>
        <p:nvPicPr>
          <p:cNvPr id="17412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169863" y="5854700"/>
            <a:ext cx="8821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Terse – (adj) / [turs] concise; pithy; brief. 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57200" y="2611438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Miserly – (adj) /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[mahy-zer-lee]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stingy; mean. </a:t>
            </a:r>
          </a:p>
        </p:txBody>
      </p:sp>
      <p:pic>
        <p:nvPicPr>
          <p:cNvPr id="18435" name="Picture 4" descr="C:\Users\sleight\AppData\Local\Microsoft\Windows\Temporary Internet Files\Content.IE5\9BRYH0ND\MC900104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2888"/>
            <a:ext cx="28765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371600" y="4762500"/>
            <a:ext cx="510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Bolster – (v) /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[bohl-ster] support; reinforce; add. </a:t>
            </a:r>
          </a:p>
        </p:txBody>
      </p:sp>
      <p:pic>
        <p:nvPicPr>
          <p:cNvPr id="19459" name="Picture 4" descr="C:\Users\sleight\AppData\Local\Microsoft\Windows\Temporary Internet Files\Content.IE5\VJ085N08\MC900078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2514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sleight\AppData\Local\Microsoft\Windows\Temporary Internet Files\Content.IE5\VJ085N08\MC900078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3"/>
          <a:stretch>
            <a:fillRect/>
          </a:stretch>
        </p:blipFill>
        <p:spPr bwMode="auto">
          <a:xfrm>
            <a:off x="1589088" y="671513"/>
            <a:ext cx="251460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leight\AppData\Local\Microsoft\Windows\Temporary Internet Files\Content.IE5\SA2818IY\MP90043871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242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4724400"/>
            <a:ext cx="826014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Prolific – (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adj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) / [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pr</a:t>
            </a:r>
            <a:r>
              <a:rPr lang="en-US" sz="32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uh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-lif-ik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] abundantly fruitful; producing in large quantities or with great frequency. 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eight\AppData\Local\Microsoft\Windows\Temporary Internet Files\Content.IE5\73GA1YN7\MP90044907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7540" y="457200"/>
            <a:ext cx="23294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Miserly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31245" r="27943" b="17146"/>
          <a:stretch>
            <a:fillRect/>
          </a:stretch>
        </p:blipFill>
        <p:spPr bwMode="auto">
          <a:xfrm>
            <a:off x="0" y="-247650"/>
            <a:ext cx="9534525" cy="71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866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   by  othree</a:t>
            </a:r>
          </a:p>
        </p:txBody>
      </p:sp>
      <p:pic>
        <p:nvPicPr>
          <p:cNvPr id="21508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169863" y="5854700"/>
            <a:ext cx="8821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FFFFFF"/>
                </a:solidFill>
              </a:rPr>
              <a:t>Terse – (adj) / [turs] concise; pithy; brief. </a:t>
            </a:r>
          </a:p>
        </p:txBody>
      </p:sp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188" y="14288"/>
            <a:ext cx="10421938" cy="691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7540" y="457200"/>
            <a:ext cx="23294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+mn-lt"/>
                <a:cs typeface="+mn-cs"/>
              </a:rPr>
              <a:t>Miserly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0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04800" y="6477000"/>
            <a:ext cx="987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  by Brilhasti1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D0D0D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457200" y="2611438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Miserly – (adj) /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[mahy-zer-lee]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stingy; mean. </a:t>
            </a:r>
          </a:p>
        </p:txBody>
      </p:sp>
      <p:pic>
        <p:nvPicPr>
          <p:cNvPr id="5123" name="Picture 4" descr="C:\Users\sleight\AppData\Local\Microsoft\Windows\Temporary Internet Files\Content.IE5\9BRYH0ND\MC9001041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2888"/>
            <a:ext cx="28765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552450" y="6477000"/>
            <a:ext cx="1047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  by  Tela Chhe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692" y="304800"/>
            <a:ext cx="2209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Bolster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74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867" y="829270"/>
            <a:ext cx="2209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Bolster</a:t>
            </a:r>
          </a:p>
        </p:txBody>
      </p:sp>
      <p:pic>
        <p:nvPicPr>
          <p:cNvPr id="7172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385763" y="6477000"/>
            <a:ext cx="15192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  by  kellinahandbasket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52400"/>
            <a:ext cx="100584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304800" y="6477000"/>
            <a:ext cx="1731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chemeClr val="bg1"/>
                </a:solidFill>
              </a:rPr>
              <a:t>   by woodleyeonderworks</a:t>
            </a:r>
          </a:p>
        </p:txBody>
      </p:sp>
      <p:pic>
        <p:nvPicPr>
          <p:cNvPr id="8196" name="Picture 2" descr="C:\Users\tbugno\Desktop\Creative Commons\CC gre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700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2867" y="304800"/>
            <a:ext cx="22090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Bolster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23750">
              <a:srgbClr val="FFFF00"/>
            </a:gs>
            <a:gs pos="50000">
              <a:srgbClr val="C2D1ED"/>
            </a:gs>
            <a:gs pos="75000">
              <a:srgbClr val="FFFF00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371600" y="4762500"/>
            <a:ext cx="510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Bolster – (v) /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3200" b="1"/>
              <a:t>[bohl-ster] support; reinforce; add. </a:t>
            </a:r>
          </a:p>
        </p:txBody>
      </p:sp>
      <p:pic>
        <p:nvPicPr>
          <p:cNvPr id="9219" name="Picture 4" descr="C:\Users\sleight\AppData\Local\Microsoft\Windows\Temporary Internet Files\Content.IE5\VJ085N08\MC900078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2514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sleight\AppData\Local\Microsoft\Windows\Temporary Internet Files\Content.IE5\VJ085N08\MC900078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3"/>
          <a:stretch>
            <a:fillRect/>
          </a:stretch>
        </p:blipFill>
        <p:spPr bwMode="auto">
          <a:xfrm>
            <a:off x="1589088" y="671513"/>
            <a:ext cx="2514600" cy="390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r="7974"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3098" y="457200"/>
            <a:ext cx="21831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+mn-lt"/>
                <a:cs typeface="+mn-cs"/>
              </a:rPr>
              <a:t>Prolific</a:t>
            </a:r>
          </a:p>
        </p:txBody>
      </p:sp>
      <p:pic>
        <p:nvPicPr>
          <p:cNvPr id="10244" name="Picture 2" descr="C:\Users\tbugno\Desktop\Creative Commons\CC bla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6507163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162050" y="6519863"/>
            <a:ext cx="13033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 </a:t>
            </a:r>
            <a:r>
              <a:rPr lang="en-US" altLang="en-US" sz="1100" b="1"/>
              <a:t>  by  Martin Pettitt</a:t>
            </a: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167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AVID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Leight</dc:creator>
  <cp:lastModifiedBy>Kevin G. Compton</cp:lastModifiedBy>
  <cp:revision>28</cp:revision>
  <dcterms:created xsi:type="dcterms:W3CDTF">2013-06-25T15:34:37Z</dcterms:created>
  <dcterms:modified xsi:type="dcterms:W3CDTF">2014-10-11T19:52:14Z</dcterms:modified>
</cp:coreProperties>
</file>