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CC99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FEA4C0-1D18-4822-B0F5-61D641F5FCAC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A55904-79B5-4C3E-9FE1-EB9B52920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6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DE29-116A-4055-B503-E24BCED96B0C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B4257-E5B5-4E63-A47E-548490FD5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64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0A64-17D4-4289-AB22-8BB91CF3B55E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4DEAB-3094-4AE1-A34E-6BA2D6577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53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509A-F762-4BD3-BC48-1C75B4E75E3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1776B-80EA-4BB8-928E-4EBFF36B6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E1D-642C-418B-B5EB-44B333E52067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8040-D9C4-4319-A08B-FA54881E0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04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3C65-D368-44C8-A08D-2AF02A4D66F9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8738A-EB36-4E03-9050-65E939683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7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B3FE-172C-4F2D-AFA5-BBE0EE2BE7F0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8600F-8C49-41C4-865C-CCCD41E77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5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CFA9-F14D-4826-8422-7BB31A36526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5A44F-58D5-4B60-B7DB-243A53A850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87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3E04-FCE7-4E7A-8697-8B72EDCCC49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47614-1721-423E-8533-E571A373F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94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A609-DCF0-4AFD-8130-B4B7F3A6667E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6F5BE-CD37-4828-9842-89AF32C38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85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D799-FA86-4E63-9CA6-4F914576884F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98A30-BDBB-4CC6-9C6A-6D0C42B5E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41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835D-5CAE-4995-9154-E1D852F1F863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89A06-98BB-4EDC-A3DF-32E5CF923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3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626FAA-231F-4B3F-8DFA-C1940D70AF37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8B3CC0C-07A9-401B-9894-0ADD24425A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eight\AppData\Local\Microsoft\Windows\Temporary Internet Files\Content.IE5\SA2818IY\MC90043773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b="10001"/>
          <a:stretch>
            <a:fillRect/>
          </a:stretch>
        </p:blipFill>
        <p:spPr bwMode="auto">
          <a:xfrm>
            <a:off x="-152400" y="0"/>
            <a:ext cx="9296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304800" y="381000"/>
            <a:ext cx="2166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Aspire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304800" y="381000"/>
            <a:ext cx="2611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Vacillate</a:t>
            </a:r>
          </a:p>
        </p:txBody>
      </p:sp>
      <p:pic>
        <p:nvPicPr>
          <p:cNvPr id="11267" name="Picture 4" descr="C:\Users\sleight\AppData\Local\Microsoft\Windows\Temporary Internet Files\Content.IE5\1IVOBMTR\MC9003054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650"/>
            <a:ext cx="6467475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sleight\AppData\Local\Microsoft\Windows\Temporary Internet Files\Content.IE5\1IVOBMTR\MC9001579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38100"/>
            <a:ext cx="7315200" cy="66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457200" y="219075"/>
            <a:ext cx="2611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Vacillate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950" y="5892800"/>
            <a:ext cx="8686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Vacillate – (v) / [vas-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leyt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 waver; fluctuate.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3138" y="6519863"/>
            <a:ext cx="110648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by  </a:t>
            </a:r>
            <a:r>
              <a:rPr lang="en-US" sz="1100" dirty="0">
                <a:latin typeface="+mn-lt"/>
                <a:cs typeface="+mn-cs"/>
              </a:rPr>
              <a:t>4Cheungs</a:t>
            </a:r>
          </a:p>
        </p:txBody>
      </p:sp>
      <p:pic>
        <p:nvPicPr>
          <p:cNvPr id="13317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65500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35088"/>
            <a:ext cx="9213850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6477000"/>
            <a:ext cx="8985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by 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nachan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0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207963" y="228600"/>
            <a:ext cx="2890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Stagnant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4"/>
          <a:stretch>
            <a:fillRect/>
          </a:stretch>
        </p:blipFill>
        <p:spPr bwMode="auto">
          <a:xfrm>
            <a:off x="0" y="0"/>
            <a:ext cx="11958638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038" y="6477000"/>
            <a:ext cx="1712912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by  </a:t>
            </a:r>
            <a:r>
              <a:rPr lang="en-US" sz="1100" dirty="0">
                <a:latin typeface="+mn-lt"/>
                <a:cs typeface="+mn-cs"/>
              </a:rPr>
              <a:t>Anthony </a:t>
            </a:r>
            <a:r>
              <a:rPr lang="en-US" sz="1100" dirty="0" err="1">
                <a:latin typeface="+mn-lt"/>
                <a:cs typeface="+mn-cs"/>
              </a:rPr>
              <a:t>DeLorenzo</a:t>
            </a:r>
            <a:r>
              <a:rPr lang="en-US" sz="1100" dirty="0">
                <a:latin typeface="+mn-lt"/>
                <a:cs typeface="+mn-cs"/>
              </a:rPr>
              <a:t> </a:t>
            </a:r>
          </a:p>
        </p:txBody>
      </p:sp>
      <p:pic>
        <p:nvPicPr>
          <p:cNvPr id="15364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5071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503238" y="685800"/>
            <a:ext cx="2890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Stagnant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74663" y="457200"/>
            <a:ext cx="2825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/>
              <a:t>Stagnant </a:t>
            </a:r>
          </a:p>
        </p:txBody>
      </p:sp>
      <p:pic>
        <p:nvPicPr>
          <p:cNvPr id="16387" name="Picture 2" descr="C:\Users\sleight\AppData\Local\Microsoft\Windows\Temporary Internet Files\Content.IE5\73GA1YN7\MP9004007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0"/>
            <a:ext cx="4573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503238" y="6459538"/>
            <a:ext cx="1447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by  cindy47452</a:t>
            </a:r>
          </a:p>
        </p:txBody>
      </p:sp>
      <p:pic>
        <p:nvPicPr>
          <p:cNvPr id="17412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2042" y="228600"/>
            <a:ext cx="847909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Stagnant – (</a:t>
            </a:r>
            <a:r>
              <a:rPr lang="en-US" sz="4000" b="1" dirty="0" err="1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4000" b="1" dirty="0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/ [stag-</a:t>
            </a:r>
            <a:r>
              <a:rPr lang="en-US" sz="4000" b="1" dirty="0" err="1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en-US" sz="4000" b="1" i="1" dirty="0" err="1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4000" b="1" dirty="0" err="1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nt</a:t>
            </a:r>
            <a:r>
              <a:rPr lang="en-US" sz="4000" b="1" dirty="0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 motionless; stale; dull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r="44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65088" y="152400"/>
            <a:ext cx="58785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Aspire – (v) / [</a:t>
            </a:r>
            <a:r>
              <a:rPr lang="en-US" altLang="en-US" sz="3200" b="1" i="1"/>
              <a:t>uh</a:t>
            </a:r>
            <a:r>
              <a:rPr lang="en-US" altLang="en-US" sz="3200" b="1"/>
              <a:t>-spahy</a:t>
            </a:r>
            <a:r>
              <a:rPr lang="en-US" altLang="en-US" sz="3200" b="1" i="1" baseline="30000"/>
              <a:t>uh</a:t>
            </a:r>
            <a:r>
              <a:rPr lang="en-US" altLang="en-US" sz="3200" b="1"/>
              <a:t>r] seek to attain; long for. 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503238" y="6459538"/>
            <a:ext cx="19351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by  George M. Groutas</a:t>
            </a:r>
          </a:p>
        </p:txBody>
      </p:sp>
      <p:pic>
        <p:nvPicPr>
          <p:cNvPr id="18437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9525" y="5513388"/>
            <a:ext cx="9134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Esoteric – (adj) / [es-</a:t>
            </a:r>
            <a:r>
              <a:rPr lang="en-US" altLang="en-US" sz="3200" b="1" i="1"/>
              <a:t>uh</a:t>
            </a:r>
            <a:r>
              <a:rPr lang="en-US" altLang="en-US" sz="3200" b="1"/>
              <a:t>-ter-ik] hard to understand; known only to the chosen few </a:t>
            </a: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503238" y="6459538"/>
            <a:ext cx="1447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by  vintagedept</a:t>
            </a:r>
          </a:p>
        </p:txBody>
      </p:sp>
      <p:pic>
        <p:nvPicPr>
          <p:cNvPr id="19461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950" y="5892800"/>
            <a:ext cx="8686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Vacillate – (v) / [vas-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leyt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 waver; fluctuate.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3138" y="6519863"/>
            <a:ext cx="110648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  by  </a:t>
            </a:r>
            <a:r>
              <a:rPr lang="en-US" sz="1100" dirty="0">
                <a:latin typeface="+mn-lt"/>
                <a:cs typeface="+mn-cs"/>
              </a:rPr>
              <a:t>4Cheungs</a:t>
            </a:r>
          </a:p>
        </p:txBody>
      </p:sp>
      <p:pic>
        <p:nvPicPr>
          <p:cNvPr id="20485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65500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:\Users\sleight\AppData\Local\Microsoft\Windows\Temporary Internet Files\Content.IE5\1IVOBMTR\MP9004265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28600" y="381000"/>
            <a:ext cx="2166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Aspire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503238" y="6459538"/>
            <a:ext cx="1447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by  cindy47452</a:t>
            </a:r>
          </a:p>
        </p:txBody>
      </p:sp>
      <p:pic>
        <p:nvPicPr>
          <p:cNvPr id="21508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2042" y="228600"/>
            <a:ext cx="847909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Stagnant – (</a:t>
            </a:r>
            <a:r>
              <a:rPr lang="en-US" sz="4000" b="1" dirty="0" err="1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4000" b="1" dirty="0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 / [stag-</a:t>
            </a:r>
            <a:r>
              <a:rPr lang="en-US" sz="4000" b="1" dirty="0" err="1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</a:t>
            </a:r>
            <a:r>
              <a:rPr lang="en-US" sz="4000" b="1" i="1" dirty="0" err="1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uh</a:t>
            </a:r>
            <a:r>
              <a:rPr lang="en-US" sz="4000" b="1" dirty="0" err="1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nt</a:t>
            </a:r>
            <a:r>
              <a:rPr lang="en-US" sz="4000" b="1" dirty="0">
                <a:ln w="2857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] motionless; stale; dull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68313" y="457200"/>
            <a:ext cx="2166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Aspire </a:t>
            </a:r>
          </a:p>
        </p:txBody>
      </p:sp>
      <p:pic>
        <p:nvPicPr>
          <p:cNvPr id="4099" name="Picture 2" descr="C:\Users\sleight\AppData\Local\Microsoft\Windows\Temporary Internet Files\Content.IE5\0UJCA26N\MC90044188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600200"/>
            <a:ext cx="8667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r="44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65088" y="152400"/>
            <a:ext cx="58785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Aspire – (v) / [</a:t>
            </a:r>
            <a:r>
              <a:rPr lang="en-US" altLang="en-US" sz="3200" b="1" i="1"/>
              <a:t>uh</a:t>
            </a:r>
            <a:r>
              <a:rPr lang="en-US" altLang="en-US" sz="3200" b="1"/>
              <a:t>-spahy</a:t>
            </a:r>
            <a:r>
              <a:rPr lang="en-US" altLang="en-US" sz="3200" b="1" i="1" baseline="30000"/>
              <a:t>uh</a:t>
            </a:r>
            <a:r>
              <a:rPr lang="en-US" altLang="en-US" sz="3200" b="1"/>
              <a:t>r] seek to attain; long for. 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503238" y="6459538"/>
            <a:ext cx="19351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by  George M. Groutas</a:t>
            </a:r>
          </a:p>
        </p:txBody>
      </p:sp>
      <p:pic>
        <p:nvPicPr>
          <p:cNvPr id="5125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leight\AppData\Local\Microsoft\Windows\Temporary Internet Files\Content.Outlook\NPK98W9I\esote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07963" y="379413"/>
            <a:ext cx="2614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/>
              <a:t>Esoteric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990" y="325980"/>
            <a:ext cx="2457276" cy="923330"/>
          </a:xfrm>
          <a:prstGeom prst="rect">
            <a:avLst/>
          </a:prstGeom>
          <a:solidFill>
            <a:srgbClr val="E0E0E0">
              <a:alpha val="27843"/>
            </a:srgb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Esoteric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04800" y="304800"/>
            <a:ext cx="2614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Esoteric 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9525" y="5513388"/>
            <a:ext cx="9134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Esoteric – (adj) / [es-</a:t>
            </a:r>
            <a:r>
              <a:rPr lang="en-US" altLang="en-US" sz="3200" b="1" i="1"/>
              <a:t>uh</a:t>
            </a:r>
            <a:r>
              <a:rPr lang="en-US" altLang="en-US" sz="3200" b="1"/>
              <a:t>-ter-ik] hard to understand; known only to the chosen few </a:t>
            </a:r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503238" y="6459538"/>
            <a:ext cx="1447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by  vintagedept</a:t>
            </a:r>
          </a:p>
        </p:txBody>
      </p:sp>
      <p:pic>
        <p:nvPicPr>
          <p:cNvPr id="9221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leight\AppData\Local\Microsoft\Windows\Temporary Internet Files\Content.IE5\0UJCA26N\MP9004482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>
            <a:fillRect/>
          </a:stretch>
        </p:blipFill>
        <p:spPr bwMode="auto">
          <a:xfrm>
            <a:off x="20638" y="411163"/>
            <a:ext cx="9144000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04800" y="304800"/>
            <a:ext cx="2611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</a:rPr>
              <a:t>Vacillate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167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26</cp:revision>
  <cp:lastPrinted>2013-06-28T21:51:15Z</cp:lastPrinted>
  <dcterms:created xsi:type="dcterms:W3CDTF">2013-06-25T15:34:37Z</dcterms:created>
  <dcterms:modified xsi:type="dcterms:W3CDTF">2014-10-11T19:49:08Z</dcterms:modified>
</cp:coreProperties>
</file>