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4" r:id="rId19"/>
    <p:sldId id="278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8000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6D3D-6E13-419C-976A-AA9154847E11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7B0376-E567-4A98-AD03-9EBA857FF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27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8161-9B35-4E71-B9AB-F290D57F37A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512F-573E-4B46-AD0F-5FF89FBC6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8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5354-8165-41C8-8F33-C6FF6E15E2A0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A13D6-9334-4AD8-B1FF-323575582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16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24FB-0EF9-430A-88E9-ADBCA9E83187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24AAA-D4D3-468E-8AC5-A450947BF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0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EA63-BE48-4CED-8EFB-64BE3E2C2D6D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7F5B-8F59-4E0C-AD86-30048BBE5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3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85B-F35B-4F64-BDCA-280E9439F2ED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1967D-A5D3-4155-A370-8538CA921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2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831D-8471-468C-89DE-8095F3F3246F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EB0BB-139A-4045-B5A7-2406EC365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22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09BA-EB59-47A5-AFCE-DCD7CF452E25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6876-6726-4D5B-91BF-1A101C8E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93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0FA7-76E8-4AC2-A919-FF0378061ECA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EAC55-0D62-49FA-933E-B9E765E72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40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10D5-3BC2-4FD2-8EAD-A2B279016DD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8C416-D8AA-434F-8327-D1CAF073E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99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C642-DE36-41FB-9919-F76F8D14D92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1D168-263B-456A-B872-EA683A0C5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53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C6A9-E313-45FC-A29C-3F7A47A03E33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B1445-54E9-4B6E-B47C-36D50309E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36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399D9D-9DD0-4E71-8EFA-57EE51B14191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25C2E2-0F27-4CC5-B41C-1CF06D8008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" y="0"/>
            <a:chExt cx="9144000" cy="6858000"/>
          </a:xfrm>
        </p:grpSpPr>
        <p:pic>
          <p:nvPicPr>
            <p:cNvPr id="2052" name="Picture 8" descr="C:\Users\sleight\AppData\Local\Microsoft\Windows\Temporary Internet Files\Content.IE5\SA2818IY\MP900406730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971" y="228600"/>
              <a:ext cx="4227030" cy="44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6" descr="C:\Users\sleight\AppData\Local\Microsoft\Windows\Temporary Internet Files\Content.IE5\VJ085N08\MP90025554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32"/>
            <a:stretch>
              <a:fillRect/>
            </a:stretch>
          </p:blipFill>
          <p:spPr bwMode="auto">
            <a:xfrm>
              <a:off x="1" y="0"/>
              <a:ext cx="5003188" cy="345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7" descr="C:\Users\sleight\AppData\Local\Microsoft\Windows\Temporary Internet Files\Content.IE5\9BRYH0ND\MP900431793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9" r="1210" b="40147"/>
            <a:stretch>
              <a:fillRect/>
            </a:stretch>
          </p:blipFill>
          <p:spPr bwMode="auto">
            <a:xfrm>
              <a:off x="3590860" y="4419600"/>
              <a:ext cx="555314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0" descr="C:\Users\sleight\AppData\Local\Microsoft\Windows\Temporary Internet Files\Content.IE5\SA2818IY\MP900448634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27"/>
            <a:stretch>
              <a:fillRect/>
            </a:stretch>
          </p:blipFill>
          <p:spPr bwMode="auto">
            <a:xfrm>
              <a:off x="1" y="3352800"/>
              <a:ext cx="5016234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503238" y="457200"/>
            <a:ext cx="3641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Amphi</a:t>
            </a:r>
            <a:r>
              <a:rPr lang="en-US" altLang="en-US" sz="5400" b="1">
                <a:solidFill>
                  <a:schemeClr val="bg1"/>
                </a:solidFill>
              </a:rPr>
              <a:t>bious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leight\AppData\Local\Microsoft\Windows\Temporary Internet Files\Content.IE5\6M6LRUU5\MP9004304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6200" y="860425"/>
            <a:ext cx="3057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200" b="1"/>
              <a:t>Anti</a:t>
            </a:r>
            <a:r>
              <a:rPr lang="en-US" altLang="en-US" sz="5200" b="1" u="sng"/>
              <a:t>path</a:t>
            </a:r>
            <a:r>
              <a:rPr lang="en-US" altLang="en-US" sz="5200" b="1"/>
              <a:t>y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sleight\AppData\Local\Microsoft\Windows\Temporary Internet Files\Content.IE5\SA2818IY\MP9004074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4"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55600" y="381000"/>
            <a:ext cx="3100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200" b="1" u="sng">
                <a:solidFill>
                  <a:schemeClr val="bg1"/>
                </a:solidFill>
              </a:rPr>
              <a:t>Path</a:t>
            </a:r>
            <a:r>
              <a:rPr lang="en-US" altLang="en-US" sz="5200" b="1">
                <a:solidFill>
                  <a:schemeClr val="bg1"/>
                </a:solidFill>
              </a:rPr>
              <a:t>ology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sleight\AppData\Local\Microsoft\Windows\Temporary Internet Files\Content.IE5\6M6LRUU5\MP9003415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775"/>
            <a:ext cx="8469313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674688" y="5410200"/>
            <a:ext cx="7794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5200" b="1">
                <a:solidFill>
                  <a:schemeClr val="bg1"/>
                </a:solidFill>
              </a:rPr>
              <a:t>Path = feeling, emotion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533400"/>
            <a:ext cx="320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Sed</a:t>
            </a:r>
            <a:r>
              <a:rPr lang="en-US" altLang="en-US" sz="5400" b="1"/>
              <a:t>entary</a:t>
            </a:r>
          </a:p>
        </p:txBody>
      </p:sp>
      <p:pic>
        <p:nvPicPr>
          <p:cNvPr id="14339" name="Picture 2" descr="C:\Users\sleight\AppData\Local\Microsoft\Windows\Temporary Internet Files\Content.IE5\JC43Z83Z\MC9002321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525"/>
            <a:ext cx="2249488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477000"/>
            <a:ext cx="108267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by 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matt.davis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4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32004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iment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leight\AppData\Local\Microsoft\Windows\Temporary Internet Files\Content.IE5\XBN5OUX1\MP9004486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28284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28600" y="228600"/>
            <a:ext cx="214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Sed</a:t>
            </a:r>
            <a:r>
              <a:rPr lang="en-US" altLang="en-US" sz="5400" b="1">
                <a:solidFill>
                  <a:schemeClr val="bg1"/>
                </a:solidFill>
              </a:rPr>
              <a:t>ate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sleight\AppData\Local\Microsoft\Windows\Temporary Internet Files\Content.IE5\9T8UTJZB\MP9004227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873"/>
          <a:stretch>
            <a:fillRect/>
          </a:stretch>
        </p:blipFill>
        <p:spPr bwMode="auto">
          <a:xfrm>
            <a:off x="-6350" y="-706438"/>
            <a:ext cx="9144000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838200" y="912813"/>
            <a:ext cx="2857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Sed</a:t>
            </a:r>
            <a:r>
              <a:rPr lang="en-US" altLang="en-US" sz="5400"/>
              <a:t> </a:t>
            </a:r>
            <a:r>
              <a:rPr lang="en-US" altLang="en-US" sz="5400" b="1"/>
              <a:t>= sit  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10628"/>
          <a:stretch>
            <a:fillRect/>
          </a:stretch>
        </p:blipFill>
        <p:spPr bwMode="auto">
          <a:xfrm>
            <a:off x="2590800" y="758825"/>
            <a:ext cx="43815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0" y="5181600"/>
            <a:ext cx="8839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atin typeface="+mn-lt"/>
                <a:cs typeface="+mn-cs"/>
              </a:rPr>
              <a:t>Ambi</a:t>
            </a:r>
            <a:r>
              <a:rPr lang="en-US" sz="5400" b="1" dirty="0">
                <a:latin typeface="+mn-lt"/>
                <a:cs typeface="+mn-cs"/>
              </a:rPr>
              <a:t>/</a:t>
            </a:r>
            <a:r>
              <a:rPr lang="en-US" sz="5400" b="1" dirty="0" err="1">
                <a:latin typeface="+mn-lt"/>
                <a:cs typeface="+mn-cs"/>
              </a:rPr>
              <a:t>Amphi</a:t>
            </a:r>
            <a:r>
              <a:rPr lang="en-US" sz="5400" b="1" dirty="0">
                <a:latin typeface="+mn-lt"/>
                <a:cs typeface="+mn-cs"/>
              </a:rPr>
              <a:t> – both, on both sides, around</a:t>
            </a:r>
            <a:endParaRPr lang="en-US" sz="54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839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atin typeface="+mn-lt"/>
                <a:cs typeface="+mn-cs"/>
              </a:rPr>
              <a:t>Ambi</a:t>
            </a:r>
            <a:r>
              <a:rPr lang="en-US" sz="5400" b="1" dirty="0">
                <a:latin typeface="+mn-lt"/>
                <a:cs typeface="+mn-cs"/>
              </a:rPr>
              <a:t>dextrous</a:t>
            </a:r>
            <a:endParaRPr lang="en-US" sz="54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5" y="6400800"/>
            <a:ext cx="9969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by 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hamron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8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309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leight\AppData\Local\Microsoft\Windows\Temporary Internet Files\Content.Outlook\NPK98W9I\credul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465888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  by DragonRal</a:t>
            </a:r>
            <a:endParaRPr lang="en-US" altLang="en-US" sz="1100" b="1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14600" y="20574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2354263" y="57912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Cred = believe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Users\sleight\AppData\Local\Microsoft\Windows\Temporary Internet Files\Content.IE5\6M6LRUU5\MP9003415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775"/>
            <a:ext cx="8469313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674688" y="5410200"/>
            <a:ext cx="7794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5200" b="1">
                <a:solidFill>
                  <a:schemeClr val="bg1"/>
                </a:solidFill>
              </a:rPr>
              <a:t>Path = feeling, emotion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sleight\AppData\Local\Microsoft\Windows\Temporary Internet Files\Content.IE5\SA2818IY\MC9004412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295275" y="457200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 u="sng"/>
              <a:t>Ambi</a:t>
            </a:r>
            <a:r>
              <a:rPr lang="en-US" altLang="en-US" sz="5600" b="1"/>
              <a:t>valence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sleight\AppData\Local\Microsoft\Windows\Temporary Internet Files\Content.IE5\9T8UTJZB\MP9004227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873"/>
          <a:stretch>
            <a:fillRect/>
          </a:stretch>
        </p:blipFill>
        <p:spPr bwMode="auto">
          <a:xfrm>
            <a:off x="-6350" y="-706438"/>
            <a:ext cx="9144000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838200" y="912813"/>
            <a:ext cx="2857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Sed</a:t>
            </a:r>
            <a:r>
              <a:rPr lang="en-US" altLang="en-US" sz="5400"/>
              <a:t> </a:t>
            </a:r>
            <a:r>
              <a:rPr lang="en-US" altLang="en-US" sz="5400" b="1"/>
              <a:t>= sit  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692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   by  Camera on autopilot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69900" y="304800"/>
            <a:ext cx="4330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Amphi</a:t>
            </a:r>
            <a:r>
              <a:rPr lang="en-US" altLang="en-US" sz="5400" b="1"/>
              <a:t>theatre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10628"/>
          <a:stretch>
            <a:fillRect/>
          </a:stretch>
        </p:blipFill>
        <p:spPr bwMode="auto">
          <a:xfrm>
            <a:off x="2590800" y="758825"/>
            <a:ext cx="43815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0" y="5181600"/>
            <a:ext cx="8839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atin typeface="+mn-lt"/>
                <a:cs typeface="+mn-cs"/>
              </a:rPr>
              <a:t>Ambi</a:t>
            </a:r>
            <a:r>
              <a:rPr lang="en-US" sz="5400" b="1" dirty="0">
                <a:latin typeface="+mn-lt"/>
                <a:cs typeface="+mn-cs"/>
              </a:rPr>
              <a:t>/</a:t>
            </a:r>
            <a:r>
              <a:rPr lang="en-US" sz="5400" b="1" dirty="0" err="1">
                <a:latin typeface="+mn-lt"/>
                <a:cs typeface="+mn-cs"/>
              </a:rPr>
              <a:t>Amphi</a:t>
            </a:r>
            <a:r>
              <a:rPr lang="en-US" sz="5400" b="1" dirty="0">
                <a:latin typeface="+mn-lt"/>
                <a:cs typeface="+mn-cs"/>
              </a:rPr>
              <a:t> – both, on both sides, around</a:t>
            </a:r>
            <a:endParaRPr lang="en-US" sz="54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839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atin typeface="+mn-lt"/>
                <a:cs typeface="+mn-cs"/>
              </a:rPr>
              <a:t>Ambi</a:t>
            </a:r>
            <a:r>
              <a:rPr lang="en-US" sz="5400" b="1" dirty="0">
                <a:latin typeface="+mn-lt"/>
                <a:cs typeface="+mn-cs"/>
              </a:rPr>
              <a:t>dextrous</a:t>
            </a:r>
            <a:endParaRPr lang="en-US" sz="54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5" y="6400800"/>
            <a:ext cx="9969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by 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hamron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6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309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sleight\AppData\Local\Microsoft\Windows\Temporary Internet Files\Content.IE5\JC43Z83Z\MP9004491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r="23170"/>
          <a:stretch>
            <a:fillRect/>
          </a:stretch>
        </p:blipFill>
        <p:spPr bwMode="auto">
          <a:xfrm>
            <a:off x="0" y="-17463"/>
            <a:ext cx="51403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465138" y="457200"/>
            <a:ext cx="284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Cred</a:t>
            </a:r>
            <a:r>
              <a:rPr lang="en-US" altLang="en-US" sz="5400" b="1"/>
              <a:t>ence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33714"/>
          <a:stretch>
            <a:fillRect/>
          </a:stretch>
        </p:blipFill>
        <p:spPr bwMode="auto">
          <a:xfrm>
            <a:off x="5140325" y="0"/>
            <a:ext cx="4025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005138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486400" y="3005138"/>
            <a:ext cx="1260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   by  frugal dattier</a:t>
            </a:r>
          </a:p>
        </p:txBody>
      </p:sp>
      <p:pic>
        <p:nvPicPr>
          <p:cNvPr id="6151" name="Picture 3" descr="C:\Users\tbugno\AppData\Local\Microsoft\Windows\Temporary Internet Files\Content.IE5\LRZT9VQP\MC90043635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267075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0"/>
            <a:ext cx="951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042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   by Jannie-Jan</a:t>
            </a:r>
          </a:p>
        </p:txBody>
      </p:sp>
      <p:pic>
        <p:nvPicPr>
          <p:cNvPr id="7172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55600" y="222250"/>
            <a:ext cx="50847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Press </a:t>
            </a:r>
            <a:r>
              <a:rPr lang="en-US" altLang="en-US" sz="5400" b="1" u="sng">
                <a:solidFill>
                  <a:schemeClr val="bg1"/>
                </a:solidFill>
              </a:rPr>
              <a:t>Cred</a:t>
            </a:r>
            <a:r>
              <a:rPr lang="en-US" altLang="en-US" sz="5400" b="1">
                <a:solidFill>
                  <a:schemeClr val="bg1"/>
                </a:solidFill>
              </a:rPr>
              <a:t>entials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leight\AppData\Local\Microsoft\Windows\Temporary Internet Files\Content.IE5\0UJCA26N\MC9003677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57200"/>
            <a:ext cx="753745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503238" y="381000"/>
            <a:ext cx="3228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Cred</a:t>
            </a:r>
            <a:r>
              <a:rPr lang="en-US" altLang="en-US" sz="5400" b="1"/>
              <a:t>ulous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leight\AppData\Local\Microsoft\Windows\Temporary Internet Files\Content.Outlook\NPK98W9I\credul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465888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  by DragonRal</a:t>
            </a:r>
            <a:endParaRPr lang="en-US" altLang="en-US" sz="1100" b="1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14600" y="20574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2354263" y="57912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Cred = believe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bugno\AppData\Local\Microsoft\Windows\Temporary Internet Files\Content.IE5\A3MG6GI9\MP9004393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6172200" y="508000"/>
            <a:ext cx="2878138" cy="923925"/>
          </a:xfrm>
          <a:prstGeom prst="rect">
            <a:avLst/>
          </a:prstGeom>
          <a:solidFill>
            <a:srgbClr val="F2F2F2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Em</a:t>
            </a:r>
            <a:r>
              <a:rPr lang="en-US" altLang="en-US" sz="5400" b="1" u="sng"/>
              <a:t>path</a:t>
            </a:r>
            <a:r>
              <a:rPr lang="en-US" altLang="en-US" sz="5400" b="1"/>
              <a:t>y </a:t>
            </a:r>
          </a:p>
        </p:txBody>
      </p:sp>
      <p:pic>
        <p:nvPicPr>
          <p:cNvPr id="10244" name="Picture 5" descr="C:\Users\tbugno\AppData\Local\Microsoft\Windows\Temporary Internet Files\Content.IE5\3CYVKFQD\MP90042655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431925"/>
            <a:ext cx="4262437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82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27</cp:revision>
  <cp:lastPrinted>2013-06-28T21:51:34Z</cp:lastPrinted>
  <dcterms:created xsi:type="dcterms:W3CDTF">2013-06-25T15:34:37Z</dcterms:created>
  <dcterms:modified xsi:type="dcterms:W3CDTF">2014-10-11T19:51:30Z</dcterms:modified>
</cp:coreProperties>
</file>