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820"/>
    <a:srgbClr val="00D05E"/>
    <a:srgbClr val="00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4A78-794C-4B75-AC94-2A38680CF71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F0585-23AD-410A-9C28-C94B45AF1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64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1FD6-2C0A-4754-BF3C-376ED5A77B5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E568B-02BF-4754-AF61-9279C1803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81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AE1C-8D5C-46B8-ACE8-50F8B43961F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5A175-6882-4936-8999-898AD4EAB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3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35DB-9A64-40B2-B0DD-0D5B4F5FAF3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38AE4-AD2B-4932-B957-58E2D5251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38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C8BD-FF4C-4601-9A53-B308A6D019C8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B3FEF-E90E-43A8-BD02-56BA3649F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0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A922-A365-477C-9D95-7DB3CB4E3BE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17084-87C5-43F4-BAAE-74C94EB30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07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7DBE-4A1B-42F7-B37E-CB7F93C8961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B8EFE-83CE-4323-9452-C7D75193D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6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9EFF0-FF9E-443F-8B1E-0514A42AE9B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91D3A-2338-4D11-B9AC-929644A79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58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7A41-9E06-4E83-99B9-F8FD2AA7862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84E21-FDEF-42E9-BEE4-2E40ACED7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33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07EA-F033-4593-87CC-EBF556297EE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E6DC9-3E33-4D8C-9BA7-ED767FC45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8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E4F1-9F14-421B-AC2D-9E6CEEC264ED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85930-7EF7-4C9C-904F-730A9B0AB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42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CB8F8-0BD6-490D-8C9C-1EA6A559E2D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F0A82A9-56AF-4285-A7DE-09C069A0F4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28600" y="277813"/>
            <a:ext cx="3165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Articulate 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76200" y="6467475"/>
            <a:ext cx="1981200" cy="280988"/>
            <a:chOff x="2748025" y="6346195"/>
            <a:chExt cx="1981199" cy="281384"/>
          </a:xfrm>
        </p:grpSpPr>
        <p:sp>
          <p:nvSpPr>
            <p:cNvPr id="7" name="TextBox 6"/>
            <p:cNvSpPr txBox="1"/>
            <p:nvPr/>
          </p:nvSpPr>
          <p:spPr>
            <a:xfrm>
              <a:off x="3043300" y="6346195"/>
              <a:ext cx="1685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Dplanet</a:t>
              </a:r>
              <a:r>
                <a:rPr lang="en-US" sz="1100" dirty="0">
                  <a:latin typeface="+mn-lt"/>
                  <a:cs typeface="+mn-cs"/>
                </a:rPr>
                <a:t>::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205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228600" y="277813"/>
            <a:ext cx="21732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Justify </a:t>
            </a:r>
          </a:p>
        </p:txBody>
      </p:sp>
      <p:pic>
        <p:nvPicPr>
          <p:cNvPr id="11267" name="Picture 2" descr="C:\Users\sleight\AppData\Local\Microsoft\Windows\Temporary Internet Files\Content.IE5\9Z0OQWOF\MC9000562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0488"/>
            <a:ext cx="51816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B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leight\AppData\Local\Microsoft\Windows\Temporary Internet Files\Content.IE5\U0Q9HDDQ\MC9000562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65088"/>
            <a:ext cx="8915400" cy="68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291" name="Rectangle 7"/>
          <p:cNvSpPr>
            <a:spLocks noChangeArrowheads="1"/>
          </p:cNvSpPr>
          <p:nvPr/>
        </p:nvSpPr>
        <p:spPr bwMode="auto">
          <a:xfrm>
            <a:off x="246063" y="304800"/>
            <a:ext cx="2173287" cy="9239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Justify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leight\AppData\Local\Microsoft\Windows\Temporary Internet Files\Content.IE5\U0Q9HDDQ\MP91021638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220200" cy="803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304800" y="5638800"/>
            <a:ext cx="8534400" cy="1077913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/>
            <a:r>
              <a:rPr lang="en-US" altLang="en-US" sz="3200" b="1"/>
              <a:t>Justify – (v) /[juhs-t</a:t>
            </a:r>
            <a:r>
              <a:rPr lang="en-US" altLang="en-US" sz="3200" b="1" i="1"/>
              <a:t>uh</a:t>
            </a:r>
            <a:r>
              <a:rPr lang="en-US" altLang="en-US" sz="3200" b="1"/>
              <a:t>-fahy] to show to be just or right; to defend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228600" y="277813"/>
            <a:ext cx="2235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Refute </a:t>
            </a:r>
          </a:p>
        </p:txBody>
      </p:sp>
      <p:pic>
        <p:nvPicPr>
          <p:cNvPr id="14339" name="Picture 3" descr="C:\Users\sleight\AppData\Local\Microsoft\Windows\Temporary Internet Files\Content.IE5\73GA1YN7\MC90030131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320800"/>
            <a:ext cx="8307387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41275"/>
            <a:ext cx="107569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"/>
          <p:cNvGrpSpPr>
            <a:grpSpLocks/>
          </p:cNvGrpSpPr>
          <p:nvPr/>
        </p:nvGrpSpPr>
        <p:grpSpPr bwMode="auto">
          <a:xfrm>
            <a:off x="228600" y="6467475"/>
            <a:ext cx="1981200" cy="280988"/>
            <a:chOff x="2748025" y="6346195"/>
            <a:chExt cx="1981199" cy="281384"/>
          </a:xfrm>
        </p:grpSpPr>
        <p:sp>
          <p:nvSpPr>
            <p:cNvPr id="3" name="TextBox 2"/>
            <p:cNvSpPr txBox="1"/>
            <p:nvPr/>
          </p:nvSpPr>
          <p:spPr>
            <a:xfrm>
              <a:off x="3043300" y="6346195"/>
              <a:ext cx="1685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BioDivLibrary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536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28600" y="277813"/>
            <a:ext cx="2235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Refute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228600" y="277813"/>
            <a:ext cx="2235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Refute </a:t>
            </a:r>
          </a:p>
        </p:txBody>
      </p:sp>
      <p:pic>
        <p:nvPicPr>
          <p:cNvPr id="16387" name="Picture 3" descr="C:\Users\sleight\AppData\Local\Microsoft\Windows\Temporary Internet Files\Content.IE5\WSVSGZZF\MC9001041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07963"/>
            <a:ext cx="6016625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4.staticflickr.com/3211/2709983277_dbbc9e0bfe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406400" y="6629400"/>
            <a:ext cx="3173413" cy="276225"/>
            <a:chOff x="1702121" y="6520190"/>
            <a:chExt cx="3172861" cy="276701"/>
          </a:xfrm>
        </p:grpSpPr>
        <p:sp>
          <p:nvSpPr>
            <p:cNvPr id="17413" name="TextBox 5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287771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/>
                <a:t>By Norman B Leventhal Map Center at the BPL </a:t>
              </a:r>
            </a:p>
          </p:txBody>
        </p:sp>
        <p:pic>
          <p:nvPicPr>
            <p:cNvPr id="1741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69938" y="6045200"/>
            <a:ext cx="7848600" cy="58420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Refute </a:t>
            </a:r>
            <a:r>
              <a:rPr lang="en-US" sz="3200" b="1" dirty="0">
                <a:latin typeface="+mn-lt"/>
                <a:cs typeface="+mn-cs"/>
              </a:rPr>
              <a:t>– (v) [</a:t>
            </a:r>
            <a:r>
              <a:rPr lang="en-US" sz="3200" b="1" dirty="0" err="1">
                <a:latin typeface="+mn-lt"/>
                <a:cs typeface="+mn-cs"/>
              </a:rPr>
              <a:t>ri-fyoot</a:t>
            </a:r>
            <a:r>
              <a:rPr lang="en-US" sz="3200" b="1" dirty="0">
                <a:latin typeface="+mn-lt"/>
                <a:cs typeface="+mn-cs"/>
              </a:rPr>
              <a:t>] disprove.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228600" y="277813"/>
            <a:ext cx="3165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Articulate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685800" y="1752600"/>
            <a:ext cx="7116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/>
              <a:t>When ideas fail, words come in handy</a:t>
            </a:r>
          </a:p>
          <a:p>
            <a:endParaRPr lang="en-US" altLang="en-US" sz="4400"/>
          </a:p>
          <a:p>
            <a:r>
              <a:rPr lang="en-US" altLang="en-US" sz="4400"/>
              <a:t>-Goethe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1.staticflickr.com/22/26738424_23ee2edc02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28600" y="277813"/>
            <a:ext cx="3165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Articulate 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76200" y="6467475"/>
            <a:ext cx="1981200" cy="280988"/>
            <a:chOff x="2748025" y="6346195"/>
            <a:chExt cx="1981199" cy="281384"/>
          </a:xfrm>
        </p:grpSpPr>
        <p:sp>
          <p:nvSpPr>
            <p:cNvPr id="6" name="TextBox 5"/>
            <p:cNvSpPr txBox="1"/>
            <p:nvPr/>
          </p:nvSpPr>
          <p:spPr>
            <a:xfrm>
              <a:off x="3043300" y="6346195"/>
              <a:ext cx="1685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maveric2003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410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228600" y="57150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/>
            <a:r>
              <a:rPr lang="en-US" altLang="en-US" sz="3200" b="1"/>
              <a:t>Articulate – (adj) [ahr-tik-y</a:t>
            </a:r>
            <a:r>
              <a:rPr lang="en-US" altLang="en-US" sz="3200" b="1" i="1"/>
              <a:t>uh</a:t>
            </a:r>
            <a:r>
              <a:rPr lang="en-US" altLang="en-US" sz="3200" b="1"/>
              <a:t>-lit] effective; distinct; using language easily and fluently</a:t>
            </a:r>
          </a:p>
        </p:txBody>
      </p:sp>
      <p:pic>
        <p:nvPicPr>
          <p:cNvPr id="5123" name="Picture 2" descr="C:\Users\sleight\AppData\Local\Microsoft\Windows\Temporary Internet Files\Content.IE5\U0Q9HDDQ\MC9002505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875"/>
            <a:ext cx="4191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>
            <a:alpha val="8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eight\AppData\Local\Microsoft\Windows\Temporary Internet Files\Content.IE5\6M6LRUU5\MP9004017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8263"/>
            <a:ext cx="7315200" cy="69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28600" y="277813"/>
            <a:ext cx="3076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Dogmatic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leight\AppData\Local\Microsoft\Windows\Temporary Internet Files\Content.IE5\9Z0OQWOF\MC90031183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812800"/>
            <a:ext cx="7446962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28600" y="277813"/>
            <a:ext cx="3076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Dogmatic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228600" y="277813"/>
            <a:ext cx="3076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Dogmatic </a:t>
            </a:r>
          </a:p>
        </p:txBody>
      </p:sp>
      <p:pic>
        <p:nvPicPr>
          <p:cNvPr id="8195" name="Picture 2" descr="C:\Users\sleight\AppData\Local\Microsoft\Windows\Temporary Internet Files\Content.IE5\U0Q9HDDQ\MC9000487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6888" y="80963"/>
            <a:ext cx="7224712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farm2.staticflickr.com/1075/619708090_deffe3129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r="3117"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-304800" y="4648200"/>
            <a:ext cx="6400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/>
            <a:r>
              <a:rPr lang="en-US" altLang="en-US" sz="3200" b="1"/>
              <a:t>Dogmatic – (adj) /[dawg-mat-ik] opinionated; arbitrary; doctrinal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7086600" y="6502400"/>
            <a:ext cx="1981200" cy="280988"/>
            <a:chOff x="2748025" y="6346195"/>
            <a:chExt cx="1981199" cy="281384"/>
          </a:xfrm>
        </p:grpSpPr>
        <p:sp>
          <p:nvSpPr>
            <p:cNvPr id="7" name="TextBox 6"/>
            <p:cNvSpPr txBox="1"/>
            <p:nvPr/>
          </p:nvSpPr>
          <p:spPr>
            <a:xfrm>
              <a:off x="3043300" y="6346195"/>
              <a:ext cx="1685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dennis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922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8.staticflickr.com/7042/6830726558_cabac066c2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6629400" y="277813"/>
            <a:ext cx="21732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Justify 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228600" y="5586413"/>
            <a:ext cx="1981200" cy="280987"/>
            <a:chOff x="2748025" y="6346195"/>
            <a:chExt cx="1981199" cy="281384"/>
          </a:xfrm>
        </p:grpSpPr>
        <p:sp>
          <p:nvSpPr>
            <p:cNvPr id="6" name="TextBox 5"/>
            <p:cNvSpPr txBox="1"/>
            <p:nvPr/>
          </p:nvSpPr>
          <p:spPr>
            <a:xfrm>
              <a:off x="3043300" y="6346195"/>
              <a:ext cx="1685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Tim </a:t>
              </a:r>
              <a:r>
                <a:rPr lang="en-US" sz="1100" dirty="0" err="1">
                  <a:latin typeface="+mn-lt"/>
                  <a:cs typeface="+mn-cs"/>
                </a:rPr>
                <a:t>Evanson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024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6274</TotalTime>
  <Words>106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13</cp:revision>
  <dcterms:created xsi:type="dcterms:W3CDTF">2013-07-02T15:21:56Z</dcterms:created>
  <dcterms:modified xsi:type="dcterms:W3CDTF">2014-10-27T16:14:34Z</dcterms:modified>
</cp:coreProperties>
</file>