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B729-50A4-4C72-A211-401A5C404F8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FD933-D902-4BB8-A65D-11CC49458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A122-9E13-4F79-AC6F-392E4CCB509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D6C8-31EF-4B08-9E86-D50FDBE33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275E-46A9-4148-A1AA-DD25D7351454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ECCA-BC4C-475E-8DA1-098B2F219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1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3023-9A39-4C33-B4C2-C557275D2A33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3F11F-AF68-4659-9F1E-3707AEDA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0325-049A-49A3-995E-3F5FE7C7C3E4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5DD3-D1A8-4184-A719-29AE1ADBA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03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F6A3-8F10-4A51-8050-506FB58A2054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9DE35-9455-40A3-B1AC-DC221570E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5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AE78-80D9-4C42-ACBE-BA70B2C36BBF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C370-7345-4E7B-BC33-A8C338351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0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E86B-C51C-4076-BCB1-B84D0F47CDD6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0334-009E-4B66-8E2E-F12CDACE1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6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D096-D773-4A0C-B0FB-19FF7E96F93B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2533-4C0D-4B1F-8B87-D5514A095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2EB4-522D-4A54-92F5-80C592A63758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96674-B8E2-4B8B-9073-8912E7B93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9E84-BBD0-431F-9E02-8D5355C69D69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ECA0-5841-43C5-A4EE-18D5112DB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AD04E-B59F-46D1-8E7D-BCF51F8FE48A}" type="datetimeFigureOut">
              <a:rPr lang="en-US"/>
              <a:pPr>
                <a:defRPr/>
              </a:pPr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E8C6C6-A82B-4599-A61B-B6411971E1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 b="22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7"/>
          <p:cNvGrpSpPr>
            <a:grpSpLocks/>
          </p:cNvGrpSpPr>
          <p:nvPr/>
        </p:nvGrpSpPr>
        <p:grpSpPr bwMode="auto">
          <a:xfrm>
            <a:off x="228600" y="6478588"/>
            <a:ext cx="2257425" cy="277812"/>
            <a:chOff x="1702121" y="6520190"/>
            <a:chExt cx="2257547" cy="276701"/>
          </a:xfrm>
        </p:grpSpPr>
        <p:sp>
          <p:nvSpPr>
            <p:cNvPr id="2053" name="TextBox 8"/>
            <p:cNvSpPr txBox="1">
              <a:spLocks noChangeArrowheads="1"/>
            </p:cNvSpPr>
            <p:nvPr/>
          </p:nvSpPr>
          <p:spPr bwMode="auto">
            <a:xfrm>
              <a:off x="1997271" y="6520190"/>
              <a:ext cx="19623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100">
                  <a:solidFill>
                    <a:schemeClr val="bg1"/>
                  </a:solidFill>
                </a:rPr>
                <a:t>by Candie_N (Welcome Spring)</a:t>
              </a:r>
            </a:p>
          </p:txBody>
        </p:sp>
        <p:pic>
          <p:nvPicPr>
            <p:cNvPr id="2054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228600" y="228600"/>
            <a:ext cx="195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Cajole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sleight\AppData\Local\Microsoft\Windows\Temporary Internet Files\Content.IE5\U0Q9HDDQ\MP9004227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295400" y="228600"/>
            <a:ext cx="2452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Dissent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228600" y="228600"/>
            <a:ext cx="2452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Dissent </a:t>
            </a:r>
          </a:p>
        </p:txBody>
      </p:sp>
      <p:pic>
        <p:nvPicPr>
          <p:cNvPr id="12291" name="Picture 3" descr="C:\Users\sleight\AppData\Local\Microsoft\Windows\Temporary Internet Files\Content.IE5\WSVSGZZF\MC90043527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b="19003"/>
          <a:stretch>
            <a:fillRect/>
          </a:stretch>
        </p:blipFill>
        <p:spPr bwMode="auto">
          <a:xfrm>
            <a:off x="1096963" y="317500"/>
            <a:ext cx="7437437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647700" y="6157913"/>
            <a:ext cx="746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en-US" altLang="en-US" sz="3200" b="1"/>
              <a:t>Dissent – (v) [dih-sent] disagree</a:t>
            </a:r>
          </a:p>
        </p:txBody>
      </p:sp>
      <p:pic>
        <p:nvPicPr>
          <p:cNvPr id="13315" name="Picture 4" descr="C:\Users\sleight\AppData\Local\Microsoft\Windows\Temporary Internet Files\Content.IE5\9Z0OQWOF\MP9004422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28600" y="228600"/>
            <a:ext cx="284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Spurious </a:t>
            </a:r>
          </a:p>
        </p:txBody>
      </p:sp>
      <p:pic>
        <p:nvPicPr>
          <p:cNvPr id="14339" name="Picture 2" descr="C:\Users\sleight\AppData\Local\Microsoft\Windows\Temporary Internet Files\Content.IE5\WSVSGZZF\MP9003211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0"/>
            <a:ext cx="489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lazzarello</a:t>
              </a:r>
              <a:r>
                <a:rPr lang="en-US" sz="1100" dirty="0">
                  <a:latin typeface="+mn-lt"/>
                  <a:cs typeface="+mn-cs"/>
                </a:rPr>
                <a:t> </a:t>
              </a:r>
            </a:p>
          </p:txBody>
        </p:sp>
        <p:pic>
          <p:nvPicPr>
            <p:cNvPr id="15366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28600" y="228600"/>
            <a:ext cx="284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Spurious </a:t>
            </a:r>
          </a:p>
        </p:txBody>
      </p:sp>
      <p:pic>
        <p:nvPicPr>
          <p:cNvPr id="153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 b="7938"/>
          <a:stretch>
            <a:fillRect/>
          </a:stretch>
        </p:blipFill>
        <p:spPr bwMode="auto">
          <a:xfrm>
            <a:off x="0" y="1654175"/>
            <a:ext cx="91440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174625" y="6461125"/>
            <a:ext cx="1300163" cy="277813"/>
            <a:chOff x="1702121" y="6520190"/>
            <a:chExt cx="1300553" cy="276701"/>
          </a:xfrm>
        </p:grpSpPr>
        <p:sp>
          <p:nvSpPr>
            <p:cNvPr id="6" name="TextBox 5"/>
            <p:cNvSpPr txBox="1"/>
            <p:nvPr/>
          </p:nvSpPr>
          <p:spPr>
            <a:xfrm>
              <a:off x="1997485" y="6520190"/>
              <a:ext cx="1005189" cy="2608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AZRainman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16390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" y="228600"/>
            <a:ext cx="284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Spurious </a:t>
            </a:r>
          </a:p>
        </p:txBody>
      </p:sp>
      <p:pic>
        <p:nvPicPr>
          <p:cNvPr id="16388" name="Picture 2" descr="http://farm3.staticflickr.com/2302/2074232148_cf8ad86d7e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225"/>
            <a:ext cx="524033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4.staticflickr.com/3088/2795943482_34295616c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11076"/>
          <a:stretch>
            <a:fillRect/>
          </a:stretch>
        </p:blipFill>
        <p:spPr bwMode="auto">
          <a:xfrm>
            <a:off x="-17463" y="1371600"/>
            <a:ext cx="9161463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7543800" y="6653213"/>
            <a:ext cx="1600200" cy="280987"/>
            <a:chOff x="2748025" y="6346195"/>
            <a:chExt cx="1600199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300" y="6346195"/>
              <a:ext cx="1304924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Renato </a:t>
              </a:r>
              <a:r>
                <a:rPr lang="en-US" sz="1100" dirty="0" err="1">
                  <a:latin typeface="+mn-lt"/>
                  <a:cs typeface="+mn-cs"/>
                </a:rPr>
                <a:t>Ganoza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17414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Spurious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–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adj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) [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spy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oo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r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-ee-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uh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] false; counterfeit; forged; illogical.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228600" y="228600"/>
            <a:ext cx="195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Cajole</a:t>
            </a:r>
          </a:p>
        </p:txBody>
      </p:sp>
      <p:pic>
        <p:nvPicPr>
          <p:cNvPr id="3075" name="Picture 5" descr="C:\Users\sleight\AppData\Local\Microsoft\Windows\Temporary Internet Files\Content.IE5\6M6LRUU5\MC9001954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1750"/>
            <a:ext cx="6792912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21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1"/>
          <p:cNvGrpSpPr>
            <a:grpSpLocks/>
          </p:cNvGrpSpPr>
          <p:nvPr/>
        </p:nvGrpSpPr>
        <p:grpSpPr bwMode="auto">
          <a:xfrm>
            <a:off x="228600" y="6467475"/>
            <a:ext cx="1443038" cy="280988"/>
            <a:chOff x="2748025" y="6346195"/>
            <a:chExt cx="1442975" cy="281384"/>
          </a:xfrm>
        </p:grpSpPr>
        <p:sp>
          <p:nvSpPr>
            <p:cNvPr id="3" name="TextBox 2"/>
            <p:cNvSpPr txBox="1"/>
            <p:nvPr/>
          </p:nvSpPr>
          <p:spPr>
            <a:xfrm>
              <a:off x="3043287" y="6346195"/>
              <a:ext cx="1147713" cy="2623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bgreenlee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4102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28600" y="228600"/>
            <a:ext cx="1958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Cajole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farm4.staticflickr.com/3107/2843768176_c43949bf2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21145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farm4.staticflickr.com/3124/3137874357_0eaf42040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4137" b="38741"/>
          <a:stretch>
            <a:fillRect/>
          </a:stretch>
        </p:blipFill>
        <p:spPr bwMode="auto">
          <a:xfrm>
            <a:off x="0" y="3182938"/>
            <a:ext cx="919003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"/>
          <p:cNvGrpSpPr>
            <a:grpSpLocks/>
          </p:cNvGrpSpPr>
          <p:nvPr/>
        </p:nvGrpSpPr>
        <p:grpSpPr bwMode="auto">
          <a:xfrm>
            <a:off x="228600" y="6026150"/>
            <a:ext cx="1497013" cy="720725"/>
            <a:chOff x="2748025" y="6353259"/>
            <a:chExt cx="1497577" cy="720482"/>
          </a:xfrm>
        </p:grpSpPr>
        <p:sp>
          <p:nvSpPr>
            <p:cNvPr id="3" name="TextBox 2"/>
            <p:cNvSpPr txBox="1"/>
            <p:nvPr/>
          </p:nvSpPr>
          <p:spPr>
            <a:xfrm>
              <a:off x="2771847" y="6811892"/>
              <a:ext cx="1473755" cy="261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moonlightbulb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513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025" y="6353259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7197725" y="2849563"/>
            <a:ext cx="1565275" cy="274637"/>
            <a:chOff x="1702121" y="6522571"/>
            <a:chExt cx="1564682" cy="274320"/>
          </a:xfrm>
        </p:grpSpPr>
        <p:sp>
          <p:nvSpPr>
            <p:cNvPr id="6" name="TextBox 5"/>
            <p:cNvSpPr txBox="1"/>
            <p:nvPr/>
          </p:nvSpPr>
          <p:spPr>
            <a:xfrm>
              <a:off x="1997284" y="6535256"/>
              <a:ext cx="1269519" cy="2616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by 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tinyfroglet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5128" name="Picture 2" descr="C:\Users\tbugno\Desktop\Creative Commons\CC gre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21" y="6522571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515938" y="685800"/>
            <a:ext cx="58451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/>
            <a:r>
              <a:rPr lang="en-US" altLang="en-US" sz="4400" b="1"/>
              <a:t>Cajole </a:t>
            </a:r>
            <a:r>
              <a:rPr lang="en-US" altLang="en-US" sz="4400"/>
              <a:t>– (v) /[</a:t>
            </a:r>
            <a:r>
              <a:rPr lang="en-US" altLang="en-US" sz="3600"/>
              <a:t>k</a:t>
            </a:r>
            <a:r>
              <a:rPr lang="en-US" altLang="en-US" sz="4400" i="1"/>
              <a:t>uh</a:t>
            </a:r>
            <a:r>
              <a:rPr lang="en-US" altLang="en-US" sz="3600"/>
              <a:t>-</a:t>
            </a:r>
            <a:r>
              <a:rPr lang="en-US" altLang="en-US" sz="4400" b="1"/>
              <a:t>johl</a:t>
            </a:r>
            <a:r>
              <a:rPr lang="en-US" altLang="en-US" sz="4400"/>
              <a:t>] coax; wheedle.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4.staticflickr.com/3223/2969146973_53a941366a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228600"/>
            <a:ext cx="3827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Corroborate 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04775" y="6553200"/>
            <a:ext cx="2038350" cy="287338"/>
            <a:chOff x="2624505" y="6955795"/>
            <a:chExt cx="2037633" cy="287223"/>
          </a:xfrm>
        </p:grpSpPr>
        <p:sp>
          <p:nvSpPr>
            <p:cNvPr id="6" name="TextBox 5"/>
            <p:cNvSpPr txBox="1"/>
            <p:nvPr/>
          </p:nvSpPr>
          <p:spPr>
            <a:xfrm>
              <a:off x="2924437" y="6955795"/>
              <a:ext cx="1737701" cy="261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withassociates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6150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505" y="6968698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sleight\AppData\Local\Microsoft\Windows\Temporary Internet Files\Content.IE5\1IVOBMTR\MP9004482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3333" r="3729" b="8784"/>
          <a:stretch>
            <a:fillRect/>
          </a:stretch>
        </p:blipFill>
        <p:spPr bwMode="auto">
          <a:xfrm>
            <a:off x="3962400" y="-61913"/>
            <a:ext cx="4633913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28600" y="228600"/>
            <a:ext cx="3827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>
                <a:solidFill>
                  <a:schemeClr val="bg1"/>
                </a:solidFill>
              </a:rPr>
              <a:t>Corroborate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8600" y="228600"/>
            <a:ext cx="3827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Corroborate </a:t>
            </a:r>
          </a:p>
        </p:txBody>
      </p:sp>
      <p:pic>
        <p:nvPicPr>
          <p:cNvPr id="8195" name="Picture 2" descr="http://farm3.staticflickr.com/2332/2407890348_467a564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7325"/>
            <a:ext cx="6327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04775" y="6553200"/>
            <a:ext cx="2038350" cy="287338"/>
            <a:chOff x="2624505" y="6955795"/>
            <a:chExt cx="2037633" cy="287223"/>
          </a:xfrm>
        </p:grpSpPr>
        <p:sp>
          <p:nvSpPr>
            <p:cNvPr id="6" name="TextBox 5"/>
            <p:cNvSpPr txBox="1"/>
            <p:nvPr/>
          </p:nvSpPr>
          <p:spPr>
            <a:xfrm>
              <a:off x="2924437" y="6955795"/>
              <a:ext cx="1737701" cy="261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1100" dirty="0">
                  <a:latin typeface="+mn-lt"/>
                  <a:cs typeface="+mn-cs"/>
                </a:rPr>
                <a:t>by </a:t>
              </a:r>
              <a:r>
                <a:rPr lang="en-US" sz="1100" dirty="0" err="1">
                  <a:latin typeface="+mn-lt"/>
                  <a:cs typeface="+mn-cs"/>
                </a:rPr>
                <a:t>darcas</a:t>
              </a:r>
              <a:endParaRPr lang="en-US" sz="1100" dirty="0">
                <a:latin typeface="+mn-lt"/>
                <a:cs typeface="+mn-cs"/>
              </a:endParaRPr>
            </a:p>
          </p:txBody>
        </p:sp>
        <p:pic>
          <p:nvPicPr>
            <p:cNvPr id="8198" name="Picture 2" descr="C:\Users\tbugno\Desktop\Creative Commons\CC bl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505" y="6968698"/>
              <a:ext cx="29515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sleight\AppData\Local\Microsoft\Windows\Temporary Internet Files\Content.IE5\73GA1YN7\MC9004446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b="9836"/>
          <a:stretch>
            <a:fillRect/>
          </a:stretch>
        </p:blipFill>
        <p:spPr bwMode="auto">
          <a:xfrm>
            <a:off x="685800" y="0"/>
            <a:ext cx="77724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56982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Corroborate – (v) [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k</a:t>
            </a:r>
            <a:r>
              <a:rPr lang="en-US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-rob-</a:t>
            </a:r>
            <a:r>
              <a:rPr 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reyt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]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confirm, support.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28600" y="228600"/>
            <a:ext cx="2452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/>
              <a:t>Dissent </a:t>
            </a:r>
          </a:p>
        </p:txBody>
      </p:sp>
      <p:pic>
        <p:nvPicPr>
          <p:cNvPr id="10243" name="Picture 2" descr="C:\Users\sleight\AppData\Local\Microsoft\Windows\Temporary Internet Files\Content.IE5\9Z0OQWOF\MC90044132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5829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Users\sleight\AppData\Local\Microsoft\Windows\Temporary Internet Files\Content.IE5\WSVSGZZF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33528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90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25</cp:revision>
  <dcterms:created xsi:type="dcterms:W3CDTF">2013-07-02T18:00:42Z</dcterms:created>
  <dcterms:modified xsi:type="dcterms:W3CDTF">2014-11-19T14:53:40Z</dcterms:modified>
</cp:coreProperties>
</file>