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3E9A-FC67-4F9F-B718-24EB14C6A747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B235-92FC-4AA2-A6F3-F91DA3DAF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69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4B26-A65E-4FE1-A67C-1020378ECE52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3590-DAE5-46C4-AAA4-5889C43A5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4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F0B4-61AB-4CB8-BA3B-E08E9375E55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593B-D4EE-4966-A908-28FAD0AE5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9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105F-C498-48BA-9104-4A18CCCB27A2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8A6A-6BE8-4EE8-9D91-B6D87CCCA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42A1-1EEE-4F6C-A794-CD51736FB2F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76E90-2A5F-44FC-93A1-47C2201B0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099E-5062-4915-84CF-42AC9F153BD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BCC0-1B1F-47F1-A105-7049A77CC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2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ECC8-4568-4183-826D-82B4ECFC9C82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8C290-8307-4D10-9BB6-57BC4A966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9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DF8D-1940-4B6F-89A6-E55E78DB4E2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89D7B-ADC9-4155-9B1B-F87EB42E7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21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041A-E7CC-4B54-8C81-302FE342C04A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7029-8653-4CDC-BAC1-080360714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5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D88E-08E1-49DD-B474-E8E966436A0C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AA31-3DC0-4622-A7C2-BBD8D6C1D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3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794F-5534-41EC-B36F-46FBC423EA13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1597-63E6-4DAC-84B4-DF7EE8A04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6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6EE02-1A44-48D3-8D2C-91A1B555ADE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87F949-1B05-4E24-B6D9-A7C4F32B0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63538" y="6400800"/>
            <a:ext cx="1541462" cy="276225"/>
            <a:chOff x="1702121" y="6520190"/>
            <a:chExt cx="1541004" cy="276701"/>
          </a:xfrm>
        </p:grpSpPr>
        <p:sp>
          <p:nvSpPr>
            <p:cNvPr id="2053" name="TextBox 8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24585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by soundman1024</a:t>
              </a:r>
            </a:p>
          </p:txBody>
        </p:sp>
        <p:pic>
          <p:nvPicPr>
            <p:cNvPr id="205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228600" y="304800"/>
            <a:ext cx="2533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An</a:t>
            </a:r>
            <a:r>
              <a:rPr lang="en-US" altLang="en-US" sz="5400" b="1">
                <a:solidFill>
                  <a:schemeClr val="bg1"/>
                </a:solidFill>
              </a:rPr>
              <a:t>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sleight\AppData\Local\Microsoft\Windows\Temporary Internet Files\Content.IE5\WSVSGZZF\MP9004392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38"/>
            <a:ext cx="8991600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28600" y="304800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In</a:t>
            </a:r>
            <a:r>
              <a:rPr lang="en-US" altLang="en-US" sz="5400" b="1">
                <a:solidFill>
                  <a:schemeClr val="bg1"/>
                </a:solidFill>
              </a:rPr>
              <a:t>flate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4.staticflickr.com/3290/2613626389_f9e9686c6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2901"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04800"/>
            <a:ext cx="37623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carcerated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8600" y="6577013"/>
            <a:ext cx="1724025" cy="280987"/>
            <a:chOff x="2748025" y="6346195"/>
            <a:chExt cx="1724025" cy="281384"/>
          </a:xfrm>
        </p:grpSpPr>
        <p:sp>
          <p:nvSpPr>
            <p:cNvPr id="12293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by Marion Doss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sleight\AppData\Local\Microsoft\Windows\Temporary Internet Files\Content.IE5\U0Q9HDDQ\MC9004325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213"/>
            <a:ext cx="67818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 rot="-2867916">
            <a:off x="678657" y="3107531"/>
            <a:ext cx="7759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  <a:latin typeface="Book Antiqua" panose="02040602050305030304" pitchFamily="18" charset="0"/>
              </a:rPr>
              <a:t>Im/in = not, without.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8600" y="304800"/>
            <a:ext cx="2544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Re</a:t>
            </a:r>
            <a:r>
              <a:rPr lang="en-US" altLang="en-US" sz="5400" b="1">
                <a:solidFill>
                  <a:schemeClr val="bg1"/>
                </a:solidFill>
              </a:rPr>
              <a:t>ceive </a:t>
            </a:r>
          </a:p>
        </p:txBody>
      </p:sp>
      <p:pic>
        <p:nvPicPr>
          <p:cNvPr id="14339" name="Picture 2" descr="http://farm4.staticflickr.com/3483/3978953921_a58359716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6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28600" y="6577013"/>
            <a:ext cx="1724025" cy="280987"/>
            <a:chOff x="2748025" y="6346195"/>
            <a:chExt cx="1724025" cy="281384"/>
          </a:xfrm>
        </p:grpSpPr>
        <p:sp>
          <p:nvSpPr>
            <p:cNvPr id="14341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by Monica’s Dad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sleight\AppData\Local\Microsoft\Windows\Temporary Internet Files\Content.IE5\1IVOBMTR\MP900448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" y="304800"/>
            <a:ext cx="277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Re</a:t>
            </a:r>
            <a:r>
              <a:rPr lang="en-US" altLang="en-US" sz="5400" b="1"/>
              <a:t>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Elessar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28600" y="304800"/>
            <a:ext cx="2771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Re</a:t>
            </a:r>
            <a:r>
              <a:rPr lang="en-US" altLang="en-US" sz="5400" b="1">
                <a:solidFill>
                  <a:schemeClr val="bg1"/>
                </a:solidFill>
              </a:rPr>
              <a:t>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sleight\AppData\Local\Microsoft\Windows\Temporary Internet Files\Content.IE5\0UJCA26N\MC90044184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600"/>
            <a:ext cx="6629400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685800" y="5486400"/>
            <a:ext cx="830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Re = again, back, backward.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eight\AppData\Local\Microsoft\Windows\Temporary Internet Files\Content.IE5\6M6LRUU5\MP9004487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04800"/>
            <a:ext cx="34274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Anti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biotics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avlxyz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28600" y="304800"/>
            <a:ext cx="29670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eight\AppData\Local\Microsoft\Windows\Temporary Internet Files\Content.IE5\6M6LRUU5\MC9003355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6838"/>
            <a:ext cx="5410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039813" y="5006975"/>
            <a:ext cx="7064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An, ani, anti = against, opposite.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28600" y="304800"/>
            <a:ext cx="2703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Dis</a:t>
            </a:r>
            <a:r>
              <a:rPr lang="en-US" altLang="en-US" sz="5400" b="1"/>
              <a:t>count</a:t>
            </a:r>
          </a:p>
        </p:txBody>
      </p:sp>
      <p:pic>
        <p:nvPicPr>
          <p:cNvPr id="6147" name="Picture 2" descr="C:\Users\sleight\AppData\Local\Microsoft\Windows\Temporary Internet Files\Content.IE5\73GA1YN7\MC9001276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>
            <a:fillRect/>
          </a:stretch>
        </p:blipFill>
        <p:spPr bwMode="auto">
          <a:xfrm>
            <a:off x="1579563" y="0"/>
            <a:ext cx="756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flickr.com/3002/2981557292_a730806ca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7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304800"/>
            <a:ext cx="3087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Dis</a:t>
            </a:r>
            <a:r>
              <a:rPr lang="en-US" altLang="en-US" sz="5400" b="1">
                <a:solidFill>
                  <a:schemeClr val="bg1"/>
                </a:solidFill>
              </a:rPr>
              <a:t>appear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7010400" y="6122988"/>
            <a:ext cx="1724025" cy="280987"/>
            <a:chOff x="2748025" y="6346195"/>
            <a:chExt cx="1724025" cy="281384"/>
          </a:xfrm>
        </p:grpSpPr>
        <p:sp>
          <p:nvSpPr>
            <p:cNvPr id="7174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stuartpilbrow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3" name="Picture 4" descr="C:\Users\tbugno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1722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53/5395045194_916abcb1b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8575" y="2667000"/>
            <a:ext cx="2671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Dis</a:t>
            </a:r>
            <a:r>
              <a:rPr lang="en-US" altLang="en-US" sz="5400" b="1"/>
              <a:t>agree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09600" y="6032500"/>
            <a:ext cx="1724025" cy="280988"/>
            <a:chOff x="2748025" y="6346195"/>
            <a:chExt cx="1724025" cy="281384"/>
          </a:xfrm>
        </p:grpSpPr>
        <p:sp>
          <p:nvSpPr>
            <p:cNvPr id="8197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by SportsAngle.com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eight\AppData\Local\Microsoft\Windows\Temporary Internet Files\Content.IE5\1IVOBMTR\MC9004420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8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1971675" y="4419600"/>
            <a:ext cx="5189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Dis</a:t>
            </a:r>
            <a:r>
              <a:rPr lang="en-US" altLang="en-US" sz="5400" b="1">
                <a:solidFill>
                  <a:schemeClr val="bg1"/>
                </a:solidFill>
              </a:rPr>
              <a:t> = take away,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deprive, not.</a:t>
            </a:r>
            <a:r>
              <a:rPr lang="en-US" altLang="en-US" sz="5400" b="1" i="1">
                <a:solidFill>
                  <a:schemeClr val="bg1"/>
                </a:solidFill>
              </a:rPr>
              <a:t> 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304800" y="6477000"/>
            <a:ext cx="1314450" cy="276225"/>
            <a:chOff x="1702121" y="6520190"/>
            <a:chExt cx="1314981" cy="276701"/>
          </a:xfrm>
        </p:grpSpPr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0198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by  Stphngrhm</a:t>
              </a:r>
            </a:p>
          </p:txBody>
        </p:sp>
        <p:pic>
          <p:nvPicPr>
            <p:cNvPr id="1024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47650" y="306388"/>
            <a:ext cx="2790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69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24</cp:revision>
  <dcterms:created xsi:type="dcterms:W3CDTF">2013-07-02T18:35:10Z</dcterms:created>
  <dcterms:modified xsi:type="dcterms:W3CDTF">2014-11-19T14:54:15Z</dcterms:modified>
</cp:coreProperties>
</file>