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FF09-C7DC-4063-AAC0-EB9C5C080122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7BB1-DC59-4E6C-9C02-47D22F05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1477-3B5B-4399-B798-1727222337E5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4E5D-075F-4893-9FC8-B3DB3D7EB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C042-3293-4EF6-9316-00099E491D3C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3A5D-EA94-4F7E-A7FA-FABB563FA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53E7-7373-423F-8C6C-3BF8E9AC7F15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2961-D71D-445B-976F-35B03320A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AB86-C95C-49DF-A5C4-5C52A1895D86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ADE9-2704-453C-9047-4D9A9F9A5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08E7-1669-467F-BBD9-8E4CF21147FF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62FA-754E-440D-8A0F-F956D2C9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79B9-F800-4DAE-BF0D-2E3E77FD008C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31AB-48C0-4382-9B45-C8793929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0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337B-DE04-4B8C-9993-E9E0B840E906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303-6B10-4BF8-A963-223BBC541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7A5-DD60-41C8-B497-DA11CD68F69D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0DC4-CFEE-4BB8-A3D2-200113E47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6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825-4ADE-4180-A611-A7B971CDE906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D890-B377-4DD1-A61D-8E241D228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F34C-4CFE-4726-929B-462CEA5DAC2E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38BC-15EA-4E68-8521-DD3B206CB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7B85C-C61C-4927-9C6C-1C4ED8ABFB82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051C0-E9B9-4FC6-BF9F-167AF9043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33375" y="228600"/>
            <a:ext cx="222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Astute </a:t>
            </a:r>
          </a:p>
        </p:txBody>
      </p:sp>
      <p:pic>
        <p:nvPicPr>
          <p:cNvPr id="2051" name="Picture 2" descr="C:\Users\sleight\AppData\Local\Microsoft\Windows\Temporary Internet Files\Content.IE5\3Y2H0OEQ\MC90036078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457200"/>
            <a:ext cx="55626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leight\AppData\Local\Microsoft\Windows\Temporary Internet Files\Content.IE5\LJ40C5XW\MC9000561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609600"/>
            <a:ext cx="80645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28600" y="304800"/>
            <a:ext cx="242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Placate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1.staticflickr.com/254/457902378_1ee6a97e88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895350" y="6446838"/>
            <a:ext cx="1660525" cy="280987"/>
            <a:chOff x="2748025" y="6346195"/>
            <a:chExt cx="1660403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78" y="6346195"/>
              <a:ext cx="1365150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Viajar24h.com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229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2295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2333625" y="457200"/>
            <a:ext cx="242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Placate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sleight\AppData\Local\Microsoft\Windows\Temporary Internet Files\Content.IE5\Z2S0VN1L\MP9004074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106363" y="61722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/>
              <a:t>Placate – (v) [pley-keyt] pacify; conciliate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28600" y="304800"/>
            <a:ext cx="3035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Vindicate </a:t>
            </a:r>
          </a:p>
        </p:txBody>
      </p:sp>
      <p:pic>
        <p:nvPicPr>
          <p:cNvPr id="14339" name="Picture 2" descr="C:\Users\sleight\AppData\Local\Microsoft\Windows\Temporary Internet Files\Content.IE5\VJXVEZX3\MC90044139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37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5.staticflickr.com/4060/4669399269_a63a4a2b4d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/>
          <a:stretch>
            <a:fillRect/>
          </a:stretch>
        </p:blipFill>
        <p:spPr bwMode="auto">
          <a:xfrm>
            <a:off x="0" y="-34925"/>
            <a:ext cx="9177338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6467475"/>
            <a:ext cx="2514600" cy="280988"/>
            <a:chOff x="2748025" y="6346195"/>
            <a:chExt cx="25145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22193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USFWS Headquarters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536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228600" y="600075"/>
            <a:ext cx="3035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Vindicate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8.staticflickr.com/7019/6640441241_dc283c1b7f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2122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249238" y="6445250"/>
            <a:ext cx="1727200" cy="277813"/>
            <a:chOff x="1702121" y="6520190"/>
            <a:chExt cx="1726878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341" y="6520190"/>
              <a:ext cx="1431658" cy="260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quapan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639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228600" y="304800"/>
            <a:ext cx="3035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Vindicate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-11113" y="0"/>
            <a:ext cx="40338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/>
              <a:t>Vindicate</a:t>
            </a:r>
            <a:r>
              <a:rPr lang="en-US" altLang="en-US" sz="4400"/>
              <a:t> - (v) </a:t>
            </a:r>
          </a:p>
          <a:p>
            <a:r>
              <a:rPr lang="en-US" altLang="en-US" sz="4400"/>
              <a:t>[vin-di-keyt] clear from blame; exonerate, justify or support</a:t>
            </a:r>
          </a:p>
        </p:txBody>
      </p:sp>
      <p:pic>
        <p:nvPicPr>
          <p:cNvPr id="17411" name="Picture 2" descr="http://miriamwanda.files.wordpress.com/2011/06/mandel2bfre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-1588"/>
            <a:ext cx="51212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228600"/>
            <a:ext cx="222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Astute </a:t>
            </a:r>
          </a:p>
        </p:txBody>
      </p:sp>
      <p:pic>
        <p:nvPicPr>
          <p:cNvPr id="3075" name="Picture 2" descr="C:\Users\tbugno\AppData\Local\Microsoft\Windows\Temporary Internet Files\Content.IE5\FXMBCMOX\MP9004017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63"/>
            <a:ext cx="716756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333375" y="228600"/>
            <a:ext cx="222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Astute </a:t>
            </a:r>
          </a:p>
        </p:txBody>
      </p:sp>
      <p:pic>
        <p:nvPicPr>
          <p:cNvPr id="4099" name="Picture 2" descr="C:\Users\sleight\AppData\Local\Microsoft\Windows\Temporary Internet Files\Content.IE5\Z2S0VN1L\MC9000885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90488"/>
            <a:ext cx="6251575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1.staticflickr.com/77/167065699_5b25d67e2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1701800" y="6477000"/>
            <a:ext cx="1069975" cy="276225"/>
            <a:chOff x="1702121" y="6520190"/>
            <a:chExt cx="106972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326" y="6520190"/>
              <a:ext cx="774516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dorfun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5126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76200"/>
            <a:ext cx="9067800" cy="646113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+mn-lt"/>
                <a:cs typeface="+mn-cs"/>
              </a:rPr>
              <a:t>Astute – (</a:t>
            </a:r>
            <a:r>
              <a:rPr lang="en-US" sz="3600" dirty="0" err="1">
                <a:solidFill>
                  <a:schemeClr val="bg1"/>
                </a:solidFill>
                <a:latin typeface="+mn-lt"/>
                <a:cs typeface="+mn-cs"/>
              </a:rPr>
              <a:t>adj</a:t>
            </a:r>
            <a:r>
              <a:rPr lang="en-US" sz="3600" dirty="0">
                <a:solidFill>
                  <a:schemeClr val="bg1"/>
                </a:solidFill>
                <a:latin typeface="+mn-lt"/>
                <a:cs typeface="+mn-cs"/>
              </a:rPr>
              <a:t>) [</a:t>
            </a:r>
            <a:r>
              <a:rPr lang="en-US" sz="3600" i="1" dirty="0">
                <a:solidFill>
                  <a:schemeClr val="bg1"/>
                </a:solidFill>
                <a:latin typeface="+mn-lt"/>
                <a:cs typeface="+mn-cs"/>
              </a:rPr>
              <a:t>uh-</a:t>
            </a:r>
            <a:r>
              <a:rPr lang="en-US" sz="3600" i="1" dirty="0" err="1">
                <a:solidFill>
                  <a:schemeClr val="bg1"/>
                </a:solidFill>
                <a:latin typeface="+mn-lt"/>
                <a:cs typeface="+mn-cs"/>
              </a:rPr>
              <a:t>stoot</a:t>
            </a:r>
            <a:r>
              <a:rPr lang="en-US" sz="3600" i="1" dirty="0">
                <a:solidFill>
                  <a:schemeClr val="bg1"/>
                </a:solidFill>
                <a:latin typeface="+mn-lt"/>
                <a:cs typeface="+mn-cs"/>
              </a:rPr>
              <a:t>] wise; shrewd; keen</a:t>
            </a:r>
            <a:endParaRPr lang="en-US" sz="3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928" r="28131" b="23387"/>
          <a:stretch>
            <a:fillRect/>
          </a:stretch>
        </p:blipFill>
        <p:spPr bwMode="auto">
          <a:xfrm>
            <a:off x="6350" y="0"/>
            <a:ext cx="91376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6"/>
          <p:cNvGrpSpPr>
            <a:grpSpLocks/>
          </p:cNvGrpSpPr>
          <p:nvPr/>
        </p:nvGrpSpPr>
        <p:grpSpPr bwMode="auto">
          <a:xfrm>
            <a:off x="228600" y="6469063"/>
            <a:ext cx="1035050" cy="277812"/>
            <a:chOff x="1702121" y="6520190"/>
            <a:chExt cx="1034455" cy="276701"/>
          </a:xfrm>
        </p:grpSpPr>
        <p:sp>
          <p:nvSpPr>
            <p:cNvPr id="6149" name="TextBox 7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7393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by  illustir</a:t>
              </a:r>
            </a:p>
          </p:txBody>
        </p:sp>
        <p:pic>
          <p:nvPicPr>
            <p:cNvPr id="615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8600" y="228600"/>
            <a:ext cx="35496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Extraneous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1.staticflickr.com/48/118397343_03bcbc183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7733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28600" y="6467475"/>
            <a:ext cx="1828800" cy="280988"/>
            <a:chOff x="2748025" y="6346195"/>
            <a:chExt cx="18287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5335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Daquella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  <a:r>
                <a:rPr lang="en-US" sz="1100" dirty="0" err="1">
                  <a:latin typeface="+mn-lt"/>
                  <a:cs typeface="+mn-cs"/>
                </a:rPr>
                <a:t>manera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717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3550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Extraneous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228600" y="228600"/>
            <a:ext cx="3549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Extraneous </a:t>
            </a:r>
          </a:p>
        </p:txBody>
      </p:sp>
      <p:pic>
        <p:nvPicPr>
          <p:cNvPr id="8195" name="Picture 2" descr="C:\Users\sleight\AppData\Local\Microsoft\Windows\Temporary Internet Files\Content.IE5\Z2S0VN1L\MC9004419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75" y="1152525"/>
            <a:ext cx="80867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3.staticflickr.com/2760/4196214910_c5c1be9e1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AvidlyAbide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9225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9223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220200" cy="144655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Extraneous – (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adj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) [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ik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-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strey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-nee-</a:t>
            </a:r>
            <a:r>
              <a:rPr lang="en-US" sz="44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uhs</a:t>
            </a:r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]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not essential; superfluous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28600" y="304800"/>
            <a:ext cx="242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5400" b="1"/>
              <a:t>Placate </a:t>
            </a:r>
          </a:p>
        </p:txBody>
      </p:sp>
      <p:pic>
        <p:nvPicPr>
          <p:cNvPr id="10243" name="Picture 2" descr="C:\Users\sleight\AppData\Local\Microsoft\Windows\Temporary Internet Files\Content.IE5\Z2S0VN1L\MP9004117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0"/>
            <a:ext cx="457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89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User</cp:lastModifiedBy>
  <cp:revision>14</cp:revision>
  <dcterms:created xsi:type="dcterms:W3CDTF">2013-09-10T15:30:09Z</dcterms:created>
  <dcterms:modified xsi:type="dcterms:W3CDTF">2015-01-05T16:00:44Z</dcterms:modified>
</cp:coreProperties>
</file>