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3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7517-1859-4970-969B-57A6D4C0F8AA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5417E-0DDF-4B00-816C-F189A5925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6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53E5-3713-4A75-B990-7D7BD4E928E8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7E2D-7C08-4B1C-8E4C-887E53A14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8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C785-7A7E-473A-8552-477CF92D5AA4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C771-ED09-4C60-AACA-98001E483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3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E36E-60FD-4967-9599-4C6C3D5E932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6EA5B-EF1C-42F4-95BE-0B37959C0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0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1823-7854-48E0-AF74-8965C0F46426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C51BA-1233-4AD0-9E9B-F3F4252A2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3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407D-4080-4F65-AC8F-755FD89853D0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EB527-49BF-442B-B2BD-6E7CEC33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6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03D7-6A53-4011-A218-ED619E59961A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9C71-58BD-48E4-A688-A5E156FF0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6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109E-1913-4421-9561-6F84AD436568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62F19-81CD-4860-8C31-DF6499348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5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CEC5-C2A6-460D-B319-FABF0EB1438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98DB-DEF2-4A4D-AFB9-7311CBA39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0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DFC1-C0BB-4D39-9C61-5E13A2D80628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25637-95A8-4BBB-AC03-ECC4F4CCD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6E52-63A7-4155-825B-10661B079C31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6B83F-0D7E-42FD-A2A5-DE8758C09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EB1EF-D76D-4301-B6CF-F6609CF03B62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9F463A-62F3-4AAB-9D56-A0D2C9D5ED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sleight\AppData\Local\Microsoft\Windows\Temporary Internet Files\Content.IE5\K30LQKC4\MP9003415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61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40528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Ambivalence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eight\AppData\Local\Microsoft\Windows\Temporary Internet Files\Content.IE5\3Y2H0OEQ\MP9004026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40719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Conflagration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28600" y="6467475"/>
            <a:ext cx="2036763" cy="280988"/>
            <a:chOff x="2748025" y="6346195"/>
            <a:chExt cx="2036133" cy="281384"/>
          </a:xfrm>
        </p:grpSpPr>
        <p:sp>
          <p:nvSpPr>
            <p:cNvPr id="12293" name="TextBox 4"/>
            <p:cNvSpPr txBox="1">
              <a:spLocks noChangeArrowheads="1"/>
            </p:cNvSpPr>
            <p:nvPr/>
          </p:nvSpPr>
          <p:spPr bwMode="auto">
            <a:xfrm>
              <a:off x="3043173" y="6346195"/>
              <a:ext cx="17409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USFWS/Southeast</a:t>
              </a:r>
            </a:p>
          </p:txBody>
        </p:sp>
        <p:pic>
          <p:nvPicPr>
            <p:cNvPr id="1229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304800"/>
            <a:ext cx="40719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Conflagration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228600" y="6461125"/>
            <a:ext cx="1481138" cy="276225"/>
            <a:chOff x="1702121" y="6520190"/>
            <a:chExt cx="148169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07" y="6520190"/>
              <a:ext cx="1186307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matthewvenn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331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5627688"/>
            <a:ext cx="86106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Conflagration - (n) [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fl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-grey-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shuhn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great fire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leight\AppData\Local\Microsoft\Windows\Temporary Internet Files\Content.IE5\MSB21SWO\MP9004486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7625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31591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Provincial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9.staticflickr.com/8097/8504409815_3f9349fa3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r="7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AvidlyAbide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5369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5367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04800" y="0"/>
            <a:ext cx="3159125" cy="92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Provincial </a:t>
            </a:r>
            <a:endParaRPr lang="en-US" altLang="en-US" sz="540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leight\AppData\Local\Microsoft\Windows\Temporary Internet Files\Content.IE5\VD0Z62VD\MP9004484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31591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Provincial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1.staticflickr.com/21/25799518_9435b9104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AvidlyAbide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741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7415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-11113"/>
            <a:ext cx="9144000" cy="10779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Provincial – (adj) [pr</a:t>
            </a:r>
            <a:r>
              <a:rPr lang="en-US" altLang="en-US" sz="3200" b="1" i="1"/>
              <a:t>uh-vin-shuhl] </a:t>
            </a:r>
            <a:r>
              <a:rPr lang="en-US" altLang="en-US" sz="3200" b="1"/>
              <a:t>limited in outlook; unsophisticated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sleight\AppData\Local\Microsoft\Windows\Temporary Internet Files\Content.IE5\VD0Z62VD\MC9003707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80319" y="-1053307"/>
            <a:ext cx="6477000" cy="904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28600" y="228600"/>
            <a:ext cx="405288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Ambivalence </a:t>
            </a:r>
            <a:endParaRPr lang="en-US" altLang="en-US" sz="540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28600" y="228600"/>
            <a:ext cx="4052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Ambivalence </a:t>
            </a:r>
            <a:endParaRPr lang="en-US" altLang="en-US" sz="5400"/>
          </a:p>
        </p:txBody>
      </p:sp>
      <p:pic>
        <p:nvPicPr>
          <p:cNvPr id="4099" name="Picture 2" descr="C:\Users\sleight\AppData\Local\Microsoft\Windows\Temporary Internet Files\Content.IE5\Z2S0VN1L\MC9003343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95250"/>
            <a:ext cx="428307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4.staticflickr.com/3522/3949184458_3b7a1295c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7543800" y="6443663"/>
            <a:ext cx="1711325" cy="276225"/>
            <a:chOff x="1702121" y="6520190"/>
            <a:chExt cx="1711767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72" y="6520190"/>
              <a:ext cx="1416416" cy="262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James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Cridland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512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733800" y="-76200"/>
            <a:ext cx="54102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Ambivalence (n) </a:t>
            </a:r>
            <a:r>
              <a:rPr lang="en-US" altLang="en-US" sz="2800" b="1"/>
              <a:t>[am-biv-</a:t>
            </a:r>
            <a:r>
              <a:rPr lang="en-US" altLang="en-US" sz="2800" b="1" i="1"/>
              <a:t>uh-luhns] </a:t>
            </a:r>
            <a:r>
              <a:rPr lang="en-US" altLang="en-US" sz="3000" b="1"/>
              <a:t>the state of having contradictory or conflicting emotional attitudes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IE5\VD0Z62VD\MP9003853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28717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Appraise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leight\AppData\Local\Microsoft\Windows\Temporary Internet Files\Content.IE5\K30LQKC4\MP9004009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475"/>
            <a:ext cx="9144000" cy="73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28717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Appraise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228600" y="228600"/>
            <a:ext cx="2871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Appraise </a:t>
            </a:r>
            <a:endParaRPr lang="en-US" altLang="en-US" sz="5400"/>
          </a:p>
        </p:txBody>
      </p:sp>
      <p:pic>
        <p:nvPicPr>
          <p:cNvPr id="8195" name="Picture 2" descr="C:\Users\sleight\AppData\Local\Microsoft\Windows\Temporary Internet Files\Content.IE5\K30LQKC4\MC90018574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8163"/>
            <a:ext cx="5938838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8600" y="5135563"/>
            <a:ext cx="876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Appraise – (v) [</a:t>
            </a:r>
            <a:r>
              <a:rPr lang="en-US" altLang="en-US" sz="3200" b="1" i="1"/>
              <a:t>uh-preyz] </a:t>
            </a:r>
            <a:r>
              <a:rPr lang="en-US" altLang="en-US" sz="3200" b="1"/>
              <a:t>to estimate the monetary value of; determine the worth of; assess. to estimate the nature, quality, importance</a:t>
            </a:r>
          </a:p>
        </p:txBody>
      </p:sp>
      <p:pic>
        <p:nvPicPr>
          <p:cNvPr id="9219" name="Picture 2" descr="C:\Users\sleight\AppData\Local\Microsoft\Windows\Temporary Internet Files\Content.IE5\O7X2CQLD\MC9003633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leight\AppData\Local\Microsoft\Windows\Temporary Internet Files\Content.IE5\Z2S0VN1L\MP9004073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304800"/>
            <a:ext cx="40719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Conflagration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99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17</cp:revision>
  <dcterms:created xsi:type="dcterms:W3CDTF">2013-09-10T15:31:48Z</dcterms:created>
  <dcterms:modified xsi:type="dcterms:W3CDTF">2015-01-12T13:45:59Z</dcterms:modified>
</cp:coreProperties>
</file>