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1D77-8B4B-4B59-B12B-8460374564DD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25C1-8EEF-4690-996C-B4E8A8F75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94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6CBF-EC1E-472C-B099-4E30E2D27028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07C4F-4C84-471F-AD1D-658DFA7E8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38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3BCE-8F4C-415B-BA21-7B0EC54CF679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21302-CE55-4F5D-B223-73A2E2206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61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17C9-B29B-4EFE-A8C6-9EF46039517B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5265C-9D74-4A63-98EC-5046D343C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0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07A4-CF4D-4520-9F2A-3D314207EAA0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A8CA3-8B34-4C08-ACBC-C648990D9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96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C729-1E1E-4E67-ABFB-28C3CB916245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FB4F-EABA-4A81-9AF2-3467476C5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07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8D16-2922-4428-B84C-15A8305012CE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C49C0-31B4-49CA-BF0A-FFE840380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3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9EBE-AC6B-448C-BFC7-423701E1BF51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57D5A-5A59-4BE6-A641-47CA24F52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57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DF33-0305-4E6E-93AD-41E2375B540C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A37FE-359A-48F2-915E-02CD919E6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96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716C-0981-4421-9DF4-DB7BFE774FAC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95767-B074-402C-BB1E-6AE77DAFC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3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DFB7-EA6D-44E8-88A2-17C43B521819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4C41-0DAB-4582-9EF2-226427D500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80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46760-3567-4FA9-98D4-480B21DB88FB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C56E33-9C35-4D3F-96B5-F7937ABC43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eight\AppData\Local\Microsoft\Windows\Temporary Internet Files\Content.IE5\O7X2CQLD\MP9004306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28600" y="228600"/>
            <a:ext cx="1895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Aloof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228600" y="6467475"/>
            <a:ext cx="2327275" cy="280988"/>
            <a:chOff x="2748025" y="6346195"/>
            <a:chExt cx="2326837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44" y="6346195"/>
              <a:ext cx="2031618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Valerie Everett </a:t>
              </a:r>
            </a:p>
          </p:txBody>
        </p:sp>
        <p:pic>
          <p:nvPicPr>
            <p:cNvPr id="1127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28600" y="228600"/>
            <a:ext cx="3868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Haughtiness 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86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304800" y="6400800"/>
            <a:ext cx="1347788" cy="276225"/>
            <a:chOff x="1702121" y="6520190"/>
            <a:chExt cx="134704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32" y="6520190"/>
              <a:ext cx="1051930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he(art)geek </a:t>
              </a:r>
            </a:p>
          </p:txBody>
        </p:sp>
        <p:pic>
          <p:nvPicPr>
            <p:cNvPr id="1229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228600" y="228600"/>
            <a:ext cx="3868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Haughtiness 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455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28600" y="6467475"/>
            <a:ext cx="2209800" cy="280988"/>
            <a:chOff x="2748025" y="6346195"/>
            <a:chExt cx="22097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9145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Brandon LLW </a:t>
              </a:r>
            </a:p>
          </p:txBody>
        </p:sp>
        <p:pic>
          <p:nvPicPr>
            <p:cNvPr id="1331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15900" y="5867400"/>
            <a:ext cx="8686800" cy="584200"/>
          </a:xfrm>
          <a:prstGeom prst="rect">
            <a:avLst/>
          </a:prstGeom>
          <a:solidFill>
            <a:schemeClr val="bg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Haughtiness – (n) [haw-tee] pride; arrogance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28600" y="6467475"/>
            <a:ext cx="2057400" cy="280988"/>
            <a:chOff x="2748025" y="6346195"/>
            <a:chExt cx="20573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7621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Wickerfurniture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434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49238" y="228600"/>
            <a:ext cx="32115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Pragmatic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xaxor.com/wp-content/uploads/2013/10/Creative-uses-for-old-pallets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949325" y="647382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xaxor.com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536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5715000" y="5549900"/>
            <a:ext cx="3209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Pragmatic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he-</a:t>
              </a:r>
              <a:r>
                <a:rPr lang="en-US" sz="1100" dirty="0" err="1">
                  <a:latin typeface="+mn-lt"/>
                  <a:cs typeface="+mn-cs"/>
                </a:rPr>
                <a:t>sk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1639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249238" y="228600"/>
            <a:ext cx="3211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Pragmatic 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edia-cache-ak0.pinimg.com/736x/c5/f8/32/c5f832af3ccd3c570e5ea7d39c4f3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76200" y="6467475"/>
            <a:ext cx="1752600" cy="280988"/>
            <a:chOff x="2748025" y="6346195"/>
            <a:chExt cx="17525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4573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Flora &amp; Fauna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741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600200" y="5287963"/>
            <a:ext cx="6934200" cy="1570037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Pragmatic – (adj) [prag-mat-ik] practical; concerned with the practical worth or impact of something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28600" y="6467475"/>
            <a:ext cx="2209800" cy="280988"/>
            <a:chOff x="2748025" y="6346195"/>
            <a:chExt cx="2209799" cy="281384"/>
          </a:xfrm>
        </p:grpSpPr>
        <p:sp>
          <p:nvSpPr>
            <p:cNvPr id="3077" name="TextBox 4"/>
            <p:cNvSpPr txBox="1">
              <a:spLocks noChangeArrowheads="1"/>
            </p:cNvSpPr>
            <p:nvPr/>
          </p:nvSpPr>
          <p:spPr bwMode="auto">
            <a:xfrm>
              <a:off x="3043173" y="6346195"/>
              <a:ext cx="19146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  by Steve Snodgrass </a:t>
              </a:r>
            </a:p>
          </p:txBody>
        </p:sp>
        <p:pic>
          <p:nvPicPr>
            <p:cNvPr id="307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18954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Aloof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farm8.staticflickr.com/7282/9715958176_27e64360c8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vxla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410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228600" y="228600"/>
            <a:ext cx="1895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Aloof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5.staticflickr.com/4006/4522341522_b455c4eef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Joelk75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512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77800" y="228600"/>
            <a:ext cx="6832600" cy="5842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Aloof – (adj) [</a:t>
            </a:r>
            <a:r>
              <a:rPr lang="en-US" altLang="en-US" sz="3200" b="1" i="1"/>
              <a:t>uh</a:t>
            </a:r>
            <a:r>
              <a:rPr lang="en-US" altLang="en-US" sz="3200" b="1"/>
              <a:t>-loof] apart; reserved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saturn</a:t>
              </a:r>
              <a:r>
                <a:rPr lang="en-US" sz="1100" dirty="0">
                  <a:latin typeface="+mn-lt"/>
                  <a:cs typeface="+mn-cs"/>
                </a:rPr>
                <a:t> ♄</a:t>
              </a:r>
            </a:p>
          </p:txBody>
        </p:sp>
        <p:pic>
          <p:nvPicPr>
            <p:cNvPr id="615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28600" y="228600"/>
            <a:ext cx="3127375" cy="923925"/>
          </a:xfrm>
          <a:prstGeom prst="rect">
            <a:avLst/>
          </a:prstGeom>
          <a:solidFill>
            <a:schemeClr val="bg1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Depravity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2.staticflickr.com/1212/1241541682_7365b19c3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28600" y="6467475"/>
            <a:ext cx="1768475" cy="280988"/>
            <a:chOff x="2748025" y="6346195"/>
            <a:chExt cx="1768671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33" y="6346195"/>
              <a:ext cx="147336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james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  <a:r>
                <a:rPr lang="en-US" sz="1100" dirty="0" err="1">
                  <a:latin typeface="+mn-lt"/>
                  <a:cs typeface="+mn-cs"/>
                </a:rPr>
                <a:t>ellsworth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717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228600" y="228600"/>
            <a:ext cx="312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Depravity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228600" y="228600"/>
            <a:ext cx="312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Depravity </a:t>
            </a:r>
          </a:p>
        </p:txBody>
      </p:sp>
      <p:pic>
        <p:nvPicPr>
          <p:cNvPr id="8195" name="Picture 3" descr="C:\Users\sleight\AppData\Local\Microsoft\Windows\Temporary Internet Files\Content.IE5\VJXVEZX3\MC9001409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175"/>
            <a:ext cx="5926138" cy="77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5.staticflickr.com/4042/5142818020_a1b9ec80f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200" y="25400"/>
            <a:ext cx="8686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Depravity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– (n) [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dih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-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prav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-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i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-tee] extreme corruption;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wickedness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203200" y="6581775"/>
            <a:ext cx="1287463" cy="276225"/>
            <a:chOff x="1702121" y="6520190"/>
            <a:chExt cx="1287729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457" y="6520190"/>
              <a:ext cx="99239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Silver Tusk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9222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/>
          <p:cNvGrpSpPr>
            <a:grpSpLocks/>
          </p:cNvGrpSpPr>
          <p:nvPr/>
        </p:nvGrpSpPr>
        <p:grpSpPr bwMode="auto">
          <a:xfrm>
            <a:off x="288925" y="6477000"/>
            <a:ext cx="1141413" cy="276225"/>
            <a:chOff x="1702121" y="6520190"/>
            <a:chExt cx="1140253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096" y="6520190"/>
              <a:ext cx="845278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ArtBrom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0246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28600" y="228600"/>
            <a:ext cx="3868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Haughtiness 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0"/>
            <a:ext cx="455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9963</TotalTime>
  <Words>112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23</cp:revision>
  <dcterms:created xsi:type="dcterms:W3CDTF">2013-09-10T16:05:34Z</dcterms:created>
  <dcterms:modified xsi:type="dcterms:W3CDTF">2015-01-20T14:51:44Z</dcterms:modified>
</cp:coreProperties>
</file>