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1" r:id="rId4"/>
    <p:sldId id="260" r:id="rId5"/>
    <p:sldId id="264" r:id="rId6"/>
    <p:sldId id="276" r:id="rId7"/>
    <p:sldId id="263" r:id="rId8"/>
    <p:sldId id="259" r:id="rId9"/>
    <p:sldId id="269" r:id="rId10"/>
    <p:sldId id="270" r:id="rId11"/>
    <p:sldId id="271" r:id="rId12"/>
    <p:sldId id="268" r:id="rId13"/>
    <p:sldId id="273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AD18EF-9014-450A-912D-74599C6B1DF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D99A19-8156-4CF4-97E0-B602A1542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3EE611-F1AE-4157-93A8-86886D170F9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A757-4035-450A-ADA8-08FBC0C68BFE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F2D9-15D3-4ACE-AB5A-EF3F4D00A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B642-5284-4C5E-A50A-B7DC142CC21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62B2A-40BC-473A-8824-64080DCA2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19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0BA8-571F-49B2-99D6-BE3FFE9B1448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7AE31-BA48-4861-8053-A19120907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A44F-9125-4EE9-88D7-D8B890C2AE2F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C132-143E-423D-B74D-D225B190F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95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EA7E-FC6B-405A-AA50-ED257399480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3147-BE88-4F4A-87F4-7C9A68DF9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3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B862-E460-4136-AD5A-E4991A51C4C5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E21F-ED37-4318-9F0E-5FD7CFCFA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7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F94B-E017-4A7A-B54D-DD6FBD966ADD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235C-EBCE-4C7F-9A5B-73A78C087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287C-32AD-4F57-A844-4660F6FA395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7CB1-879A-40FD-A4E2-A0FEBFA36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E75A-5D03-49E1-A1F8-DE2988D578A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D5F6-B251-4C1E-8417-5233D638F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6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B42A-8DD8-49DE-8AAF-BFDE10EE8C5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D7F9D-7078-4B97-BEA0-CC6E9FA24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2BFC-95E8-4076-AF33-6514402BF1F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6AB6A-F609-4C0F-A6A9-01EB8F4AC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6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908FA-EE14-47F5-A409-2C53C4271A4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E0FFD1-A69D-441A-BB8F-EE75B64957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228600" y="6340475"/>
            <a:ext cx="1028700" cy="277813"/>
            <a:chOff x="1702121" y="6520190"/>
            <a:chExt cx="102804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07" y="6520190"/>
              <a:ext cx="732957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KellyK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205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" y="228600"/>
            <a:ext cx="33543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celerate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304800" y="6477000"/>
            <a:ext cx="1370013" cy="276225"/>
            <a:chOff x="1702121" y="6520190"/>
            <a:chExt cx="136948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82" y="6520190"/>
              <a:ext cx="1074322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fechi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fajardo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127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37052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Idio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syncrasy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/>
          <a:stretch>
            <a:fillRect/>
          </a:stretch>
        </p:blipFill>
        <p:spPr bwMode="auto">
          <a:xfrm>
            <a:off x="2590800" y="-228600"/>
            <a:ext cx="6553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349250" y="6461125"/>
            <a:ext cx="1352550" cy="277813"/>
            <a:chOff x="1702121" y="6520190"/>
            <a:chExt cx="135345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93" y="6520190"/>
              <a:ext cx="1057981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Bingmanson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229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28600" y="228600"/>
            <a:ext cx="3038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Idio</a:t>
            </a:r>
            <a:r>
              <a:rPr lang="en-US" altLang="en-US" sz="5400" b="1"/>
              <a:t>matic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8.staticflickr.com/7306/9512578597_77ff10c52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-36513" y="6500813"/>
            <a:ext cx="1198563" cy="276225"/>
            <a:chOff x="1702121" y="6520190"/>
            <a:chExt cx="119796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49" y="6520190"/>
              <a:ext cx="902833" cy="26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micadew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196932" y="381000"/>
            <a:ext cx="5988132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Idio</a:t>
            </a:r>
            <a:r>
              <a:rPr lang="en-US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= peculiar, personal, distinct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2819400" cy="280988"/>
            <a:chOff x="2748025" y="6346195"/>
            <a:chExt cx="28193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25241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LadyDragonflyCC</a:t>
              </a:r>
              <a:r>
                <a:rPr lang="en-US" sz="1100" dirty="0">
                  <a:latin typeface="+mn-lt"/>
                  <a:cs typeface="+mn-cs"/>
                </a:rPr>
                <a:t> - &gt;;&lt; </a:t>
              </a: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" y="228600"/>
            <a:ext cx="33035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</a:t>
            </a:r>
            <a:r>
              <a:rPr lang="en-US" sz="5400" b="1" u="sng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pugn</a:t>
            </a:r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</a:t>
            </a:r>
            <a:endParaRPr lang="en-US" sz="5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leight\AppData\Local\Microsoft\Windows\Temporary Internet Files\Content.IE5\VD0Z62VD\MP9004485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2" b="41071"/>
          <a:stretch>
            <a:fillRect/>
          </a:stretch>
        </p:blipFill>
        <p:spPr bwMode="auto">
          <a:xfrm>
            <a:off x="1143000" y="457200"/>
            <a:ext cx="8001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36036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Pugn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acious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flickr.com/3372/3239482173_1ea0e4b01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25717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ent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-36513" y="6500813"/>
            <a:ext cx="1455738" cy="276225"/>
            <a:chOff x="1702121" y="6520190"/>
            <a:chExt cx="1456045" cy="276701"/>
          </a:xfrm>
        </p:grpSpPr>
        <p:sp>
          <p:nvSpPr>
            <p:cNvPr id="9" name="TextBox 8"/>
            <p:cNvSpPr txBox="1"/>
            <p:nvPr/>
          </p:nvSpPr>
          <p:spPr>
            <a:xfrm>
              <a:off x="1997459" y="6520190"/>
              <a:ext cx="1160707" cy="26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stuartpilbrow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sleight\AppData\Local\Microsoft\Windows\Temporary Internet Files\Content.IE5\O7X2CQLD\MP900387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153988"/>
            <a:ext cx="96139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21400"/>
            <a:ext cx="9366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Pugn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to fight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28600" y="6467475"/>
            <a:ext cx="2133600" cy="280988"/>
            <a:chOff x="2748025" y="6346195"/>
            <a:chExt cx="21335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8383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JefferyTurner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307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40433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knowledge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m.gifford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105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4103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0" y="228600"/>
            <a:ext cx="31432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cessible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191/457885721_d7ea2f8d1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Architopher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/>
              <a:t>Ac = to, toward, near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14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16" name="TextBox 15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arthit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6153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19" name="TextBox 18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6151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28600" y="228600"/>
            <a:ext cx="125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Ex</a:t>
            </a:r>
            <a:r>
              <a:rPr lang="en-US" altLang="en-US" sz="5400" b="1"/>
              <a:t>it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8.staticflickr.com/7249/7658272558_1d83fa7b3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5"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27797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amine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28600" y="6467475"/>
            <a:ext cx="2057400" cy="280988"/>
            <a:chOff x="2748025" y="6346195"/>
            <a:chExt cx="2057399" cy="281384"/>
          </a:xfrm>
        </p:grpSpPr>
        <p:sp>
          <p:nvSpPr>
            <p:cNvPr id="11" name="TextBox 10"/>
            <p:cNvSpPr txBox="1"/>
            <p:nvPr/>
          </p:nvSpPr>
          <p:spPr>
            <a:xfrm>
              <a:off x="3043300" y="6346195"/>
              <a:ext cx="17621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CollegeDegrees360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sleight\AppData\Local\Microsoft\Windows\Temporary Internet Files\Content.IE5\P8QMDICM\MP9004311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28600" y="228600"/>
            <a:ext cx="249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Ex</a:t>
            </a:r>
            <a:r>
              <a:rPr lang="en-US" altLang="en-US" sz="5400" b="1"/>
              <a:t>ercise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1.staticflickr.com/187/423263254_325577027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228600" y="6477000"/>
            <a:ext cx="1187450" cy="276225"/>
            <a:chOff x="1702121" y="6520190"/>
            <a:chExt cx="118674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20" y="6520190"/>
              <a:ext cx="891642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Kris Krug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286125" y="95250"/>
            <a:ext cx="4210050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 = from, out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28600" y="228600"/>
            <a:ext cx="2058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u="sng"/>
              <a:t>Idio</a:t>
            </a:r>
            <a:r>
              <a:rPr lang="en-US" altLang="en-US" sz="5400" b="1"/>
              <a:t>cy </a:t>
            </a:r>
          </a:p>
        </p:txBody>
      </p:sp>
      <p:pic>
        <p:nvPicPr>
          <p:cNvPr id="10243" name="Picture 3" descr="C:\Users\sleight\AppData\Local\Microsoft\Windows\Temporary Internet Files\Content.IE5\P8QMDICM\MP9004001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89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9312</TotalTime>
  <Words>74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32</cp:revision>
  <dcterms:created xsi:type="dcterms:W3CDTF">2013-09-10T16:05:34Z</dcterms:created>
  <dcterms:modified xsi:type="dcterms:W3CDTF">2015-01-20T14:52:11Z</dcterms:modified>
</cp:coreProperties>
</file>