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4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75" d="100"/>
          <a:sy n="75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4A6D-CC5F-4E69-81B2-B7E0DA65A49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4EE0-C44A-4D62-AD8C-0C02D1AA7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CA30-A8F4-4F18-8096-D14036F388FF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37AC1-A7DC-4347-9D1B-1F2117E43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4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06EA-28FB-40C0-9531-99B03D2A951D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3894-7157-4FB4-AAC6-79B5CC911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9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2ADD-7FFB-4FE9-98D0-19624F6EFBD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335E-FCBE-4365-A3F0-B1EAD2FA9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3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6B0F-31B6-47FD-9EC9-5EC758566B0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050E0-73F5-4568-8EA5-169B4D0D4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67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3C95-C95D-4D67-91F9-E400C6E80F0D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C8E56-2790-4060-A6B1-85707E09C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1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2F54-7669-4956-B269-5EB1DFFFC513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C56EC-171C-4D33-AA44-15A31DCB3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72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7650-60DE-4F9C-A3D5-B912DC347C0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C17C1-55B8-4C58-BAA9-012AEA301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3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6E38-5882-4B35-8994-E202B51DDAA4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35DCB-60B8-4466-94E5-D5EE442B7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1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2A21-17FE-457A-A4FD-74AEA965F7F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FEDD2-FB15-4F39-A467-BCBCB5325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27F7-F582-4124-B189-83133588C3E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062B6-2AD4-46F1-A4B5-A466BE867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0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D2E60-EB65-4437-8235-9CDAE44CDC45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C26F49F-5E47-4AC3-A867-094F73901F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eight\AppData\Local\Microsoft\Windows\Temporary Internet Files\Content.IE5\P8QMDICM\MP9004425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18907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Aud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io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allistair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127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28600" y="228600"/>
            <a:ext cx="3449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Belli</a:t>
            </a:r>
            <a:r>
              <a:rPr lang="en-US" altLang="en-US" sz="5400" b="1"/>
              <a:t>gerent </a:t>
            </a:r>
          </a:p>
        </p:txBody>
      </p:sp>
      <p:pic>
        <p:nvPicPr>
          <p:cNvPr id="11268" name="Picture 2" descr="http://farm3.staticflickr.com/2551/3669384545_874e2e55bb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9.staticflickr.com/8476/8106101165_5cebf3cb2f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r="5634"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241300" y="6508750"/>
            <a:ext cx="1557338" cy="276225"/>
            <a:chOff x="1702121" y="6520190"/>
            <a:chExt cx="1557034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338" y="6520190"/>
              <a:ext cx="1261817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FreedomHouse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229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228600" y="228600"/>
            <a:ext cx="3041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Re</a:t>
            </a:r>
            <a:r>
              <a:rPr lang="en-US" altLang="en-US" sz="5400" b="1" u="sng">
                <a:solidFill>
                  <a:schemeClr val="bg1"/>
                </a:solidFill>
              </a:rPr>
              <a:t>belli</a:t>
            </a:r>
            <a:r>
              <a:rPr lang="en-US" altLang="en-US" sz="5400" b="1">
                <a:solidFill>
                  <a:schemeClr val="bg1"/>
                </a:solidFill>
              </a:rPr>
              <a:t>on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4.staticflickr.com/3154/2685884789_cc9ebe259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gluemoon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331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4724400" y="74022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Belli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war, fight. 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AvidlyAbide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4349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4347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44488" y="304800"/>
            <a:ext cx="303053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Verbi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cide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523875" y="1600200"/>
            <a:ext cx="5191125" cy="1200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Harrington" panose="04040505050A02020702" pitchFamily="82" charset="0"/>
                <a:cs typeface="Aharoni" panose="02010803020104030203" pitchFamily="2" charset="-79"/>
              </a:rPr>
              <a:t>The butcher backed up into the meat grinder and got a little behind in his work.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609600"/>
            <a:ext cx="4572000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ZapfChancery" pitchFamily="18" charset="0"/>
                <a:ea typeface="BatangChe" panose="02030609000101010101" pitchFamily="49" charset="-127"/>
                <a:cs typeface="Estrangelo Edessa" panose="03080600000000000000" pitchFamily="66" charset="0"/>
              </a:rPr>
              <a:t>She used to have a boyfriend with a wooden leg, but he broke it off.</a:t>
            </a:r>
            <a:endParaRPr lang="en-US" sz="2400" dirty="0">
              <a:latin typeface="ZapfChancery" pitchFamily="18" charset="0"/>
              <a:ea typeface="BatangChe" panose="02030609000101010101" pitchFamily="49" charset="-127"/>
              <a:cs typeface="Estrangelo Edessa" panose="030806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200400"/>
            <a:ext cx="4094163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Bodoni" pitchFamily="18" charset="0"/>
                <a:cs typeface="+mn-cs"/>
              </a:rPr>
              <a:t>I wondered why the baseball was getting bigger. Then it hit me</a:t>
            </a:r>
            <a:r>
              <a:rPr lang="en-US" sz="2400" dirty="0">
                <a:latin typeface="Bodoni" pitchFamily="18" charset="0"/>
                <a:cs typeface="+mn-cs"/>
              </a:rPr>
              <a:t>!</a:t>
            </a:r>
            <a:endParaRPr lang="en-US" sz="2400" dirty="0">
              <a:latin typeface="Bodoni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238" y="4886325"/>
            <a:ext cx="8539162" cy="1200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Segoe Script" panose="020B0504020000000003" pitchFamily="34" charset="0"/>
                <a:cs typeface="+mn-cs"/>
              </a:rPr>
              <a:t>A three legged dog walks into a saloon in the Old West. He slides up to the bar and announces: “I’m looking for the man who shot my paw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113" y="3429000"/>
            <a:ext cx="4276725" cy="8302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Two silk worms had a race. They ended up in a tie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88"/>
            <a:ext cx="914400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6467475"/>
            <a:ext cx="2438400" cy="280988"/>
            <a:chOff x="2748025" y="6346195"/>
            <a:chExt cx="24383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21431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hang_in_there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44488" y="304800"/>
            <a:ext cx="23050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cide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bradleygee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1639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44488" y="304800"/>
            <a:ext cx="17335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cide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leight\AppData\Local\Microsoft\Windows\Temporary Internet Files\Content.IE5\2CKWOHAQ\MP9003211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33" r="380" b="73"/>
          <a:stretch>
            <a:fillRect/>
          </a:stretch>
        </p:blipFill>
        <p:spPr bwMode="auto">
          <a:xfrm>
            <a:off x="457200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0" y="7620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cide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to kill. 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26035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Appl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aud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5" name="Picture 2" descr="C:\Users\sleight\AppData\Local\Microsoft\Windows\Temporary Internet Files\Content.IE5\2CKWOHAQ\MP9004024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0"/>
            <a:ext cx="6040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609600" y="6477000"/>
            <a:ext cx="1309688" cy="276225"/>
            <a:chOff x="1702121" y="6520190"/>
            <a:chExt cx="131017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505" y="6520190"/>
              <a:ext cx="1014787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A. Sparrow </a:t>
              </a:r>
            </a:p>
          </p:txBody>
        </p:sp>
        <p:pic>
          <p:nvPicPr>
            <p:cNvPr id="4102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23177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Aur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ora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sleight\AppData\Local\Microsoft\Windows\Temporary Internet Files\Content.IE5\6Y86PU6H\MP9004255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6" r="6937"/>
          <a:stretch>
            <a:fillRect/>
          </a:stretch>
        </p:blipFill>
        <p:spPr bwMode="auto">
          <a:xfrm>
            <a:off x="-15875" y="-76200"/>
            <a:ext cx="492283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leight\AppData\Local\Microsoft\Windows\Temporary Internet Files\Content.IE5\6Y86PU6H\MP9004227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0"/>
            <a:ext cx="446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938" y="5894388"/>
            <a:ext cx="8686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to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hear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eight\AppData\Local\Microsoft\Windows\Temporary Internet Files\Content.IE5\5MDJRRKU\MP9004021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8" y="0"/>
            <a:ext cx="10290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28600" y="228600"/>
            <a:ext cx="3355975" cy="923925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Caco</a:t>
            </a:r>
            <a:r>
              <a:rPr lang="en-US" altLang="en-US" sz="5400" b="1"/>
              <a:t>phony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Orin </a:t>
              </a:r>
              <a:r>
                <a:rPr lang="en-US" sz="1100" dirty="0" err="1">
                  <a:latin typeface="+mn-lt"/>
                  <a:cs typeface="+mn-cs"/>
                </a:rPr>
                <a:t>Zebest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717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6200" y="76200"/>
            <a:ext cx="362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Dysfunction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7.staticflickr.com/6206/6049375544_58b2057fa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/>
          <a:stretch>
            <a:fillRect/>
          </a:stretch>
        </p:blipFill>
        <p:spPr bwMode="auto">
          <a:xfrm>
            <a:off x="0" y="1152525"/>
            <a:ext cx="91440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28600" y="6467475"/>
            <a:ext cx="1752600" cy="280988"/>
            <a:chOff x="2748025" y="6346195"/>
            <a:chExt cx="17525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4573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Newton </a:t>
              </a:r>
              <a:r>
                <a:rPr lang="en-US" sz="1100" dirty="0" err="1">
                  <a:latin typeface="+mn-lt"/>
                  <a:cs typeface="+mn-cs"/>
                </a:rPr>
                <a:t>grafitti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819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228600" y="228600"/>
            <a:ext cx="2662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Dyslexic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4.staticflickr.com/3060/2804892046_5369aa42e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NathanF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922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3440113" y="11430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</a:rPr>
              <a:t>Caco-, dys- = bad, abnormal. </a:t>
            </a:r>
            <a:endParaRPr lang="en-US" altLang="en-US" sz="4000" b="1"/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3.staticflickr.com/2535/4139673821_bb2255e80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7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6"/>
          <p:cNvGrpSpPr>
            <a:grpSpLocks/>
          </p:cNvGrpSpPr>
          <p:nvPr/>
        </p:nvGrpSpPr>
        <p:grpSpPr bwMode="auto">
          <a:xfrm>
            <a:off x="7100888" y="6581775"/>
            <a:ext cx="2028825" cy="276225"/>
            <a:chOff x="1702121" y="6520190"/>
            <a:chExt cx="2028317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322" y="6520190"/>
              <a:ext cx="1733116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MartialArtsNomad.com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024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2628900" y="0"/>
            <a:ext cx="287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>
                <a:solidFill>
                  <a:schemeClr val="bg1"/>
                </a:solidFill>
              </a:rPr>
              <a:t>Belli</a:t>
            </a:r>
            <a:r>
              <a:rPr lang="en-US" altLang="en-US" sz="5400" b="1">
                <a:solidFill>
                  <a:schemeClr val="bg1"/>
                </a:solidFill>
              </a:rPr>
              <a:t>cose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168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Arial</vt:lpstr>
      <vt:lpstr>Harrington</vt:lpstr>
      <vt:lpstr>Aharoni</vt:lpstr>
      <vt:lpstr>ZapfChancery</vt:lpstr>
      <vt:lpstr>BatangChe</vt:lpstr>
      <vt:lpstr>Estrangelo Edessa</vt:lpstr>
      <vt:lpstr>Bodoni</vt:lpstr>
      <vt:lpstr>Segoe Script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27</cp:revision>
  <dcterms:created xsi:type="dcterms:W3CDTF">2013-09-10T16:05:34Z</dcterms:created>
  <dcterms:modified xsi:type="dcterms:W3CDTF">2015-04-20T14:47:45Z</dcterms:modified>
</cp:coreProperties>
</file>