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54A8-B2B2-4B9A-A2D3-15770404DAF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BD9E0-D8F8-4092-9F60-F41B5ACA0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31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7A4F-2066-475C-8A6D-CCB49A92C2C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E0D8-D819-4BFD-8BB9-1EEA0F32A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04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23E9-32FE-4D55-97B6-60913CE91E0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F2FAB-1BB7-45DA-BEFD-9E566B17A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00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3DBC-D682-4FF3-AF73-C49719E56C26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C0EFC-2061-4599-823A-E38687802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59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E3C6-1887-488B-9DB1-9BE4DA5CD2C6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DA-8D2A-4B7F-A10A-357719AF6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1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A334-77EA-4241-8440-06EC7881A488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3B5BA-B3E1-4148-8494-5E5667B2D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CBBC-4B77-4D59-9D90-2A6DB1AD7C33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7CC0F-7EFF-4459-8670-25DBF0398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53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2535-56A0-49C3-A532-8516A86525E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AA725-E79D-41E0-822B-96E719E7F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41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4608-22D6-4A2C-83E2-572F95A110D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ECB6-B81F-45AD-88AA-A39883BC0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69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DEB2-3A08-489E-897F-0AC5F18C378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2C56C-B88D-44F8-879B-B0C1FCDED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9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16C5-CB0E-4A7B-9DDD-37FEB473962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BC595-58DC-4E32-B461-6DD90B4A0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29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F5653-2C5C-4F68-B4E7-3524EE1D5B47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2A92A3-993C-4D0D-A8B4-4678A560D5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"/>
          <a:stretch>
            <a:fillRect/>
          </a:stretch>
        </p:blipFill>
        <p:spPr bwMode="auto">
          <a:xfrm>
            <a:off x="-247650" y="-23813"/>
            <a:ext cx="94678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365125" y="6353175"/>
            <a:ext cx="854075" cy="276225"/>
            <a:chOff x="1702121" y="6520190"/>
            <a:chExt cx="853316" cy="276701"/>
          </a:xfrm>
        </p:grpSpPr>
        <p:sp>
          <p:nvSpPr>
            <p:cNvPr id="2053" name="TextBox 7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5581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by  Vic</a:t>
              </a: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11138" y="228600"/>
            <a:ext cx="2200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Furtive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"/>
          <a:stretch>
            <a:fillRect/>
          </a:stretch>
        </p:blipFill>
        <p:spPr bwMode="auto">
          <a:xfrm>
            <a:off x="-1476375" y="-73025"/>
            <a:ext cx="11839575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28600" y="6467475"/>
            <a:ext cx="2590800" cy="280988"/>
            <a:chOff x="2748025" y="6346195"/>
            <a:chExt cx="2590799" cy="281384"/>
          </a:xfrm>
        </p:grpSpPr>
        <p:sp>
          <p:nvSpPr>
            <p:cNvPr id="11269" name="TextBox 4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22956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  by artist in doing nothing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228600" y="381000"/>
            <a:ext cx="370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Idiosyncrasy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0"/>
            <a:ext cx="5503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Orin </a:t>
              </a:r>
              <a:r>
                <a:rPr lang="en-US" sz="1100" dirty="0" err="1">
                  <a:latin typeface="+mn-lt"/>
                  <a:cs typeface="+mn-cs"/>
                </a:rPr>
                <a:t>Zebest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1229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228600" y="381000"/>
            <a:ext cx="3505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000" b="1"/>
              <a:t>Idiosyncrasy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Chris </a:t>
              </a:r>
              <a:r>
                <a:rPr lang="en-US" sz="1100" dirty="0" err="1">
                  <a:latin typeface="+mn-lt"/>
                  <a:cs typeface="+mn-cs"/>
                </a:rPr>
                <a:t>Breikss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331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-119063" y="1143000"/>
            <a:ext cx="3581401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/>
              <a:t>Idiosyncrasy – (n) </a:t>
            </a:r>
          </a:p>
          <a:p>
            <a:pPr algn="ctr"/>
            <a:r>
              <a:rPr lang="en-US" altLang="en-US" sz="2400"/>
              <a:t>[id-ee-</a:t>
            </a:r>
            <a:r>
              <a:rPr lang="en-US" altLang="en-US" sz="2400" i="1"/>
              <a:t>uh</a:t>
            </a:r>
            <a:r>
              <a:rPr lang="en-US" altLang="en-US" sz="2400"/>
              <a:t>-sing-kr</a:t>
            </a:r>
            <a:r>
              <a:rPr lang="en-US" altLang="en-US" sz="2400" i="1"/>
              <a:t>uh</a:t>
            </a:r>
            <a:r>
              <a:rPr lang="en-US" altLang="en-US" sz="2400"/>
              <a:t>-see] </a:t>
            </a:r>
            <a:r>
              <a:rPr lang="en-US" altLang="en-US" sz="3200"/>
              <a:t>individual trait, usually odd in nature, eccentricity</a:t>
            </a:r>
          </a:p>
        </p:txBody>
      </p:sp>
      <p:pic>
        <p:nvPicPr>
          <p:cNvPr id="13316" name="Picture 2" descr="http://farm4.staticflickr.com/3200/5697946990_79d495246a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/>
          <a:stretch>
            <a:fillRect/>
          </a:stretch>
        </p:blipFill>
        <p:spPr bwMode="auto">
          <a:xfrm>
            <a:off x="3470275" y="0"/>
            <a:ext cx="658812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r0ckchuck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434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157163" y="228600"/>
            <a:ext cx="3090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Obliterate</a:t>
            </a:r>
          </a:p>
        </p:txBody>
      </p:sp>
      <p:pic>
        <p:nvPicPr>
          <p:cNvPr id="14340" name="Picture 2" descr="http://farm6.staticflickr.com/5203/5278473461_fd76415d8d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9.staticflickr.com/8387/8679988031_91058a7ae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1701800" y="6477000"/>
            <a:ext cx="1301750" cy="276225"/>
            <a:chOff x="1702121" y="6520190"/>
            <a:chExt cx="1302157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488" y="6520190"/>
              <a:ext cx="1006790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State Farm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536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739900" y="1295400"/>
            <a:ext cx="3090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Obliterate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2.staticflickr.com/1392/5167302601_fd9dc9822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 Garycycles4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800600" y="0"/>
            <a:ext cx="3090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Obliterate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2.staticflickr.com/1426/779289345_613fc163d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7772400" y="6426200"/>
            <a:ext cx="1155700" cy="277813"/>
            <a:chOff x="1702121" y="6520190"/>
            <a:chExt cx="1156283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545" y="6520190"/>
              <a:ext cx="860859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ndanger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741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-3412" y="152400"/>
            <a:ext cx="86868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Obliterate - (v) [</a:t>
            </a:r>
            <a:r>
              <a:rPr lang="en-US" sz="4400" b="1" i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uh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-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blit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-</a:t>
            </a:r>
            <a:r>
              <a:rPr lang="en-US" sz="4400" b="1" i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uh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-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reyt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] </a:t>
            </a:r>
            <a:endParaRPr lang="en-US" sz="4400" b="1" dirty="0">
              <a:ln>
                <a:solidFill>
                  <a:schemeClr val="bg1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destroy completely</a:t>
            </a:r>
            <a:endParaRPr lang="en-US" sz="4400" b="1" dirty="0">
              <a:ln>
                <a:solidFill>
                  <a:schemeClr val="bg1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12me</a:t>
              </a:r>
            </a:p>
          </p:txBody>
        </p:sp>
        <p:pic>
          <p:nvPicPr>
            <p:cNvPr id="307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211138" y="228600"/>
            <a:ext cx="2200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Furtive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4101" name="TextBox 4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1478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  by jimmyweee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211138" y="228600"/>
            <a:ext cx="2200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Furtive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28600" y="6467475"/>
            <a:ext cx="2209800" cy="280988"/>
            <a:chOff x="2748025" y="6346195"/>
            <a:chExt cx="22097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9145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limaoscarjuliet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512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523875" y="5881688"/>
            <a:ext cx="8162925" cy="585787"/>
          </a:xfrm>
          <a:prstGeom prst="rect">
            <a:avLst/>
          </a:prstGeom>
          <a:solidFill>
            <a:srgbClr val="FFFFFF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Furtive - (adj) [fur-tiv] stealthy or sneaky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228600" y="6467475"/>
            <a:ext cx="2524125" cy="280988"/>
            <a:chOff x="2748025" y="6346195"/>
            <a:chExt cx="2523717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52" y="6346195"/>
              <a:ext cx="2228490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GianCayetano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615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209550" y="228600"/>
            <a:ext cx="254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Emulate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3"/>
          <a:stretch>
            <a:fillRect/>
          </a:stretch>
        </p:blipFill>
        <p:spPr bwMode="auto">
          <a:xfrm>
            <a:off x="3276600" y="-25400"/>
            <a:ext cx="586581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228600" y="6467475"/>
            <a:ext cx="2362200" cy="280988"/>
            <a:chOff x="2748025" y="6346195"/>
            <a:chExt cx="23621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2066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stuartpilbrow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7175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09550" y="228600"/>
            <a:ext cx="254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Emulate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71450" y="1152525"/>
            <a:ext cx="44005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4572000" y="1152525"/>
            <a:ext cx="442277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28600" y="6467475"/>
            <a:ext cx="3505200" cy="280988"/>
            <a:chOff x="2748025" y="6346195"/>
            <a:chExt cx="35051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3209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Leslie Science &amp; Nature Center </a:t>
              </a:r>
            </a:p>
          </p:txBody>
        </p:sp>
        <p:pic>
          <p:nvPicPr>
            <p:cNvPr id="819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209550" y="228600"/>
            <a:ext cx="254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Emulate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8.staticflickr.com/7315/11144412104_4b60afbd4b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r="3308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5791200" y="0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Emulate – (v) [em-y</a:t>
            </a:r>
            <a:r>
              <a:rPr lang="en-US" altLang="en-US" sz="3200" b="1" i="1"/>
              <a:t>uh</a:t>
            </a:r>
            <a:r>
              <a:rPr lang="en-US" altLang="en-US" sz="3200" b="1"/>
              <a:t>-leyt] imitate; rival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228600" y="6467475"/>
            <a:ext cx="2667000" cy="280988"/>
            <a:chOff x="2748025" y="6346195"/>
            <a:chExt cx="2666999" cy="281384"/>
          </a:xfrm>
        </p:grpSpPr>
        <p:sp>
          <p:nvSpPr>
            <p:cNvPr id="10245" name="TextBox 4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23718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/>
                <a:t>by inkknife_2000</a:t>
              </a:r>
            </a:p>
          </p:txBody>
        </p:sp>
        <p:pic>
          <p:nvPicPr>
            <p:cNvPr id="1024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228600" y="381000"/>
            <a:ext cx="370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Idiosyncrasy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8711" r="29292" b="19066"/>
          <a:stretch>
            <a:fillRect/>
          </a:stretch>
        </p:blipFill>
        <p:spPr bwMode="auto">
          <a:xfrm>
            <a:off x="4038600" y="0"/>
            <a:ext cx="5105400" cy="86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112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15</cp:revision>
  <dcterms:created xsi:type="dcterms:W3CDTF">2013-09-10T16:05:34Z</dcterms:created>
  <dcterms:modified xsi:type="dcterms:W3CDTF">2015-04-20T14:49:03Z</dcterms:modified>
</cp:coreProperties>
</file>