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50770-80CC-4313-927C-B82E9A169378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C8C9EF-2E2D-41B5-888E-1E4A12CDF4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3426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B8635-0647-4752-9C5C-749FE640524B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4D42D3-B8D8-4E14-835D-4581070FE4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467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7C3D6-1EA0-46C6-8640-26B0930E74AE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42C2A1-0C97-46B2-B0CC-691C016D2B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8610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865F9-141D-4606-8E51-DAC62DDF239D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EE4871-DD83-4B88-A94A-A5CD9D2FDC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3000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43EF4-E9EB-496C-BDEC-509CB12CA7B8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F3607-F72D-421C-8A15-ACA8C90D2A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1784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17E61-12AB-42E5-A8B9-00FBD331071C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A129EE-B098-45DE-B877-5EEE5AB66A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1835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96B8E-40CE-4E1F-A7F2-C82760EFE7D5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61190-4F33-4C8A-9490-AE3DFE9690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6399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752C1-01CB-4F1D-B1F4-85FDE9D552C1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9EC91-F697-416C-A99A-E3CF70AE79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7270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6E172-25E3-4683-B31C-41186BE47C9A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E2B55-9175-41EF-ADEA-B0F09D0F36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0104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01675-7766-46F5-B134-919FD305EF9A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F49048-47D6-4B22-BF89-24B08DE499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9631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72C00-CD6E-437E-BA86-151BC9556BB0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965725-F7DD-4308-BC81-19A94E2C45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2701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337D0E-38B7-4BB3-B722-A423CB8FD273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12F163F0-99D7-441B-980F-C712677C88F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arm3.staticflickr.com/2764/4498154383_d27fc69df8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28600" y="304800"/>
            <a:ext cx="24209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Affable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7848600" y="6481763"/>
            <a:ext cx="1120775" cy="276225"/>
            <a:chOff x="1702121" y="6520190"/>
            <a:chExt cx="1121017" cy="276701"/>
          </a:xfrm>
        </p:grpSpPr>
        <p:sp>
          <p:nvSpPr>
            <p:cNvPr id="6" name="TextBox 5"/>
            <p:cNvSpPr txBox="1"/>
            <p:nvPr/>
          </p:nvSpPr>
          <p:spPr>
            <a:xfrm>
              <a:off x="1997460" y="6520190"/>
              <a:ext cx="825678" cy="2623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by  KR1212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pic>
          <p:nvPicPr>
            <p:cNvPr id="2054" name="Picture 2" descr="C:\Users\tbugno\Desktop\Creative Commons\CC grey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121" y="6522571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6"/>
          <p:cNvGrpSpPr>
            <a:grpSpLocks/>
          </p:cNvGrpSpPr>
          <p:nvPr/>
        </p:nvGrpSpPr>
        <p:grpSpPr bwMode="auto">
          <a:xfrm>
            <a:off x="228600" y="6477000"/>
            <a:ext cx="1457325" cy="276225"/>
            <a:chOff x="1702121" y="6520190"/>
            <a:chExt cx="1457648" cy="276701"/>
          </a:xfrm>
        </p:grpSpPr>
        <p:sp>
          <p:nvSpPr>
            <p:cNvPr id="8" name="TextBox 7"/>
            <p:cNvSpPr txBox="1"/>
            <p:nvPr/>
          </p:nvSpPr>
          <p:spPr>
            <a:xfrm>
              <a:off x="1997461" y="6520190"/>
              <a:ext cx="1162308" cy="26238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by 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FilmsInBound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pic>
          <p:nvPicPr>
            <p:cNvPr id="11270" name="Picture 2" descr="C:\Users\tbugno\Desktop\Creative Commons\CC grey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121" y="6522571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7" name="Rectangle 9"/>
          <p:cNvSpPr>
            <a:spLocks noChangeArrowheads="1"/>
          </p:cNvSpPr>
          <p:nvPr/>
        </p:nvSpPr>
        <p:spPr bwMode="auto">
          <a:xfrm>
            <a:off x="228600" y="304800"/>
            <a:ext cx="3127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/>
              <a:t>Nefarious </a:t>
            </a:r>
          </a:p>
        </p:txBody>
      </p:sp>
      <p:pic>
        <p:nvPicPr>
          <p:cNvPr id="11268" name="Picture 2" descr="http://farm9.staticflickr.com/8354/8345603608_36af0f7e86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218613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http://farm4.staticflickr.com/3367/3506608654_24507a21df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55113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1"/>
          <p:cNvSpPr>
            <a:spLocks noChangeArrowheads="1"/>
          </p:cNvSpPr>
          <p:nvPr/>
        </p:nvSpPr>
        <p:spPr bwMode="auto">
          <a:xfrm>
            <a:off x="228600" y="676275"/>
            <a:ext cx="3127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/>
              <a:t>Nefarious </a:t>
            </a:r>
          </a:p>
        </p:txBody>
      </p:sp>
      <p:grpSp>
        <p:nvGrpSpPr>
          <p:cNvPr id="12292" name="Group 12"/>
          <p:cNvGrpSpPr>
            <a:grpSpLocks/>
          </p:cNvGrpSpPr>
          <p:nvPr/>
        </p:nvGrpSpPr>
        <p:grpSpPr bwMode="auto">
          <a:xfrm>
            <a:off x="1701800" y="6477000"/>
            <a:ext cx="1439863" cy="276225"/>
            <a:chOff x="1702121" y="6520190"/>
            <a:chExt cx="1440015" cy="276701"/>
          </a:xfrm>
        </p:grpSpPr>
        <p:sp>
          <p:nvSpPr>
            <p:cNvPr id="14" name="TextBox 13"/>
            <p:cNvSpPr txBox="1"/>
            <p:nvPr/>
          </p:nvSpPr>
          <p:spPr>
            <a:xfrm>
              <a:off x="1997427" y="6520190"/>
              <a:ext cx="1144709" cy="26238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by 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jaykimdotnet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pic>
          <p:nvPicPr>
            <p:cNvPr id="12294" name="Picture 2" descr="C:\Users\tbugno\Desktop\Creative Commons\CC grey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121" y="6522571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farm5.staticflickr.com/4042/5142818020_a1b9ec80fc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5" name="Group 10"/>
          <p:cNvGrpSpPr>
            <a:grpSpLocks/>
          </p:cNvGrpSpPr>
          <p:nvPr/>
        </p:nvGrpSpPr>
        <p:grpSpPr bwMode="auto">
          <a:xfrm>
            <a:off x="5562600" y="6581775"/>
            <a:ext cx="1287463" cy="276225"/>
            <a:chOff x="1702121" y="6520190"/>
            <a:chExt cx="1287729" cy="276701"/>
          </a:xfrm>
        </p:grpSpPr>
        <p:sp>
          <p:nvSpPr>
            <p:cNvPr id="12" name="TextBox 11"/>
            <p:cNvSpPr txBox="1"/>
            <p:nvPr/>
          </p:nvSpPr>
          <p:spPr>
            <a:xfrm>
              <a:off x="1997457" y="6520190"/>
              <a:ext cx="992393" cy="26238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by  Silver Tusk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pic>
          <p:nvPicPr>
            <p:cNvPr id="13324" name="Picture 2" descr="C:\Users\tbugno\Desktop\Creative Commons\CC grey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121" y="6522571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16" name="Group 3"/>
          <p:cNvGrpSpPr>
            <a:grpSpLocks/>
          </p:cNvGrpSpPr>
          <p:nvPr/>
        </p:nvGrpSpPr>
        <p:grpSpPr bwMode="auto">
          <a:xfrm>
            <a:off x="228600" y="6467475"/>
            <a:ext cx="1443038" cy="280988"/>
            <a:chOff x="2748025" y="6346195"/>
            <a:chExt cx="1442975" cy="281384"/>
          </a:xfrm>
        </p:grpSpPr>
        <p:sp>
          <p:nvSpPr>
            <p:cNvPr id="5" name="TextBox 4"/>
            <p:cNvSpPr txBox="1"/>
            <p:nvPr/>
          </p:nvSpPr>
          <p:spPr>
            <a:xfrm>
              <a:off x="3043287" y="6346195"/>
              <a:ext cx="1147713" cy="2623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  </a:t>
              </a:r>
              <a:r>
                <a:rPr lang="en-US" sz="1100" dirty="0">
                  <a:latin typeface="+mn-lt"/>
                  <a:cs typeface="+mn-cs"/>
                </a:rPr>
                <a:t>by </a:t>
              </a:r>
              <a:r>
                <a:rPr lang="en-US" sz="1100" dirty="0" err="1">
                  <a:latin typeface="+mn-lt"/>
                  <a:cs typeface="+mn-cs"/>
                </a:rPr>
                <a:t>AvidlyAbide</a:t>
              </a:r>
              <a:endParaRPr lang="en-US" sz="1100" dirty="0">
                <a:latin typeface="+mn-lt"/>
                <a:cs typeface="+mn-cs"/>
              </a:endParaRPr>
            </a:p>
          </p:txBody>
        </p:sp>
        <p:pic>
          <p:nvPicPr>
            <p:cNvPr id="13322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17" name="Group 6"/>
          <p:cNvGrpSpPr>
            <a:grpSpLocks/>
          </p:cNvGrpSpPr>
          <p:nvPr/>
        </p:nvGrpSpPr>
        <p:grpSpPr bwMode="auto">
          <a:xfrm>
            <a:off x="1701800" y="6477000"/>
            <a:ext cx="854075" cy="276225"/>
            <a:chOff x="1702121" y="6520190"/>
            <a:chExt cx="853316" cy="276701"/>
          </a:xfrm>
        </p:grpSpPr>
        <p:sp>
          <p:nvSpPr>
            <p:cNvPr id="8" name="TextBox 7"/>
            <p:cNvSpPr txBox="1"/>
            <p:nvPr/>
          </p:nvSpPr>
          <p:spPr>
            <a:xfrm>
              <a:off x="1997134" y="6520190"/>
              <a:ext cx="558303" cy="26238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by  Vic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pic>
          <p:nvPicPr>
            <p:cNvPr id="13320" name="Picture 2" descr="C:\Users\tbugno\Desktop\Creative Commons\CC grey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121" y="6522571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0" y="26988"/>
            <a:ext cx="9144000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Nefarious – (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adj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)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[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ni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-fair-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ee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-</a:t>
            </a: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uh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] evil, utterly immoral or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wicked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 advTm="2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farm9.staticflickr.com/8301/7769718916_c99d70119a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228600" y="6467475"/>
            <a:ext cx="1443038" cy="280988"/>
            <a:chOff x="2748025" y="6346195"/>
            <a:chExt cx="1442975" cy="281384"/>
          </a:xfrm>
        </p:grpSpPr>
        <p:sp>
          <p:nvSpPr>
            <p:cNvPr id="5" name="TextBox 4"/>
            <p:cNvSpPr txBox="1"/>
            <p:nvPr/>
          </p:nvSpPr>
          <p:spPr>
            <a:xfrm>
              <a:off x="3043287" y="6346195"/>
              <a:ext cx="1147713" cy="2623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  </a:t>
              </a:r>
              <a:r>
                <a:rPr lang="en-US" sz="1100" dirty="0">
                  <a:latin typeface="+mn-lt"/>
                  <a:cs typeface="+mn-cs"/>
                </a:rPr>
                <a:t>by Alan Stanton</a:t>
              </a:r>
              <a:endParaRPr lang="en-US" sz="1100" dirty="0">
                <a:latin typeface="+mn-lt"/>
                <a:cs typeface="+mn-cs"/>
              </a:endParaRPr>
            </a:p>
          </p:txBody>
        </p:sp>
        <p:pic>
          <p:nvPicPr>
            <p:cNvPr id="14342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0" y="1752600"/>
            <a:ext cx="26908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/>
              <a:t>Prodigal </a:t>
            </a: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farm9.staticflickr.com/8015/7214600922_dde2df9472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3" name="Group 6"/>
          <p:cNvGrpSpPr>
            <a:grpSpLocks/>
          </p:cNvGrpSpPr>
          <p:nvPr/>
        </p:nvGrpSpPr>
        <p:grpSpPr bwMode="auto">
          <a:xfrm>
            <a:off x="217488" y="6461125"/>
            <a:ext cx="1312862" cy="277813"/>
            <a:chOff x="1702121" y="6520190"/>
            <a:chExt cx="1313377" cy="276701"/>
          </a:xfrm>
        </p:grpSpPr>
        <p:sp>
          <p:nvSpPr>
            <p:cNvPr id="8" name="TextBox 7"/>
            <p:cNvSpPr txBox="1"/>
            <p:nvPr/>
          </p:nvSpPr>
          <p:spPr>
            <a:xfrm>
              <a:off x="1997512" y="6520190"/>
              <a:ext cx="1017986" cy="26089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by  Tax Credits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pic>
          <p:nvPicPr>
            <p:cNvPr id="15366" name="Picture 2" descr="C:\Users\tbugno\Desktop\Creative Commons\CC grey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121" y="6522571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4" name="Rectangle 9"/>
          <p:cNvSpPr>
            <a:spLocks noChangeArrowheads="1"/>
          </p:cNvSpPr>
          <p:nvPr/>
        </p:nvSpPr>
        <p:spPr bwMode="auto">
          <a:xfrm>
            <a:off x="228600" y="228600"/>
            <a:ext cx="26908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>
                <a:solidFill>
                  <a:schemeClr val="bg1"/>
                </a:solidFill>
              </a:rPr>
              <a:t>Prodigal </a:t>
            </a: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farm9.staticflickr.com/8048/8108903951_3863282336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1" t="3896" r="13040" b="3912"/>
          <a:stretch>
            <a:fillRect/>
          </a:stretch>
        </p:blipFill>
        <p:spPr bwMode="auto">
          <a:xfrm>
            <a:off x="0" y="1168400"/>
            <a:ext cx="9174163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7" name="Group 6"/>
          <p:cNvGrpSpPr>
            <a:grpSpLocks/>
          </p:cNvGrpSpPr>
          <p:nvPr/>
        </p:nvGrpSpPr>
        <p:grpSpPr bwMode="auto">
          <a:xfrm>
            <a:off x="974725" y="6572250"/>
            <a:ext cx="1198563" cy="277813"/>
            <a:chOff x="1702121" y="6520190"/>
            <a:chExt cx="1197961" cy="276701"/>
          </a:xfrm>
        </p:grpSpPr>
        <p:sp>
          <p:nvSpPr>
            <p:cNvPr id="8" name="TextBox 7"/>
            <p:cNvSpPr txBox="1"/>
            <p:nvPr/>
          </p:nvSpPr>
          <p:spPr>
            <a:xfrm>
              <a:off x="1997248" y="6520190"/>
              <a:ext cx="902834" cy="26089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by  epSos.de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pic>
          <p:nvPicPr>
            <p:cNvPr id="16390" name="Picture 2" descr="C:\Users\tbugno\Desktop\Creative Commons\CC grey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121" y="6522571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8" name="Rectangle 1"/>
          <p:cNvSpPr>
            <a:spLocks noChangeArrowheads="1"/>
          </p:cNvSpPr>
          <p:nvPr/>
        </p:nvSpPr>
        <p:spPr bwMode="auto">
          <a:xfrm>
            <a:off x="228600" y="228600"/>
            <a:ext cx="26908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/>
              <a:t>Prodigal </a:t>
            </a: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farm4.staticflickr.com/3245/3047006771_a9cbf5d2e9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9" r="6393"/>
          <a:stretch>
            <a:fillRect/>
          </a:stretch>
        </p:blipFill>
        <p:spPr bwMode="auto">
          <a:xfrm>
            <a:off x="0" y="-57150"/>
            <a:ext cx="9144000" cy="691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1" name="Group 3"/>
          <p:cNvGrpSpPr>
            <a:grpSpLocks/>
          </p:cNvGrpSpPr>
          <p:nvPr/>
        </p:nvGrpSpPr>
        <p:grpSpPr bwMode="auto">
          <a:xfrm>
            <a:off x="228600" y="6467475"/>
            <a:ext cx="1620838" cy="280988"/>
            <a:chOff x="2748025" y="6346195"/>
            <a:chExt cx="1621095" cy="281384"/>
          </a:xfrm>
        </p:grpSpPr>
        <p:sp>
          <p:nvSpPr>
            <p:cNvPr id="5" name="TextBox 4"/>
            <p:cNvSpPr txBox="1"/>
            <p:nvPr/>
          </p:nvSpPr>
          <p:spPr>
            <a:xfrm>
              <a:off x="3043347" y="6346195"/>
              <a:ext cx="1325773" cy="2623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  </a:t>
              </a:r>
              <a:r>
                <a:rPr lang="en-US" sz="1100" dirty="0">
                  <a:latin typeface="+mn-lt"/>
                  <a:cs typeface="+mn-cs"/>
                </a:rPr>
                <a:t>by Lisa Brewster</a:t>
              </a:r>
              <a:endParaRPr lang="en-US" sz="1100" dirty="0">
                <a:latin typeface="+mn-lt"/>
                <a:cs typeface="+mn-cs"/>
              </a:endParaRPr>
            </a:p>
          </p:txBody>
        </p:sp>
        <p:pic>
          <p:nvPicPr>
            <p:cNvPr id="17414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2" name="Rectangle 1"/>
          <p:cNvSpPr>
            <a:spLocks noChangeArrowheads="1"/>
          </p:cNvSpPr>
          <p:nvPr/>
        </p:nvSpPr>
        <p:spPr bwMode="auto">
          <a:xfrm>
            <a:off x="1600200" y="5002213"/>
            <a:ext cx="59436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3200" b="1">
                <a:solidFill>
                  <a:schemeClr val="bg1"/>
                </a:solidFill>
              </a:rPr>
              <a:t>Prodigal - (adj) l[prod-i-g</a:t>
            </a:r>
            <a:r>
              <a:rPr lang="en-US" altLang="en-US" sz="3200" b="1" i="1">
                <a:solidFill>
                  <a:schemeClr val="bg1"/>
                </a:solidFill>
              </a:rPr>
              <a:t>uh</a:t>
            </a:r>
            <a:r>
              <a:rPr lang="en-US" altLang="en-US" sz="3200" b="1">
                <a:solidFill>
                  <a:schemeClr val="bg1"/>
                </a:solidFill>
              </a:rPr>
              <a:t>] wasteful; </a:t>
            </a:r>
          </a:p>
          <a:p>
            <a:pPr algn="ctr"/>
            <a:r>
              <a:rPr lang="en-US" altLang="en-US" sz="3200" b="1">
                <a:solidFill>
                  <a:schemeClr val="bg1"/>
                </a:solidFill>
              </a:rPr>
              <a:t>reckless with money</a:t>
            </a:r>
          </a:p>
        </p:txBody>
      </p:sp>
    </p:spTree>
  </p:cSld>
  <p:clrMapOvr>
    <a:masterClrMapping/>
  </p:clrMapOvr>
  <p:transition spd="slow" advClick="0" advTm="2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228600" y="304800"/>
            <a:ext cx="24209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/>
              <a:t>Affable </a:t>
            </a:r>
          </a:p>
        </p:txBody>
      </p:sp>
      <p:pic>
        <p:nvPicPr>
          <p:cNvPr id="3075" name="Picture 3" descr="C:\Users\sleight\AppData\Local\Microsoft\Windows\Temporary Internet Files\Content.IE5\VJXVEZX3\MC900435243[2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76"/>
          <a:stretch>
            <a:fillRect/>
          </a:stretch>
        </p:blipFill>
        <p:spPr bwMode="auto">
          <a:xfrm>
            <a:off x="0" y="234950"/>
            <a:ext cx="9144000" cy="662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C:\Users\sleight\AppData\Local\Microsoft\Windows\Temporary Internet Files\Content.IE5\LJ40C5XW\MP90042274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-7620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228600" y="304800"/>
            <a:ext cx="24209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/>
              <a:t>Affable </a:t>
            </a:r>
          </a:p>
        </p:txBody>
      </p:sp>
    </p:spTree>
  </p:cSld>
  <p:clrMapOvr>
    <a:masterClrMapping/>
  </p:clrMapOvr>
  <p:transition spd="slow" advClick="0" advTm="5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C:\Users\sleight\AppData\Local\Microsoft\Windows\Temporary Internet Files\Content.IE5\VJXVEZX3\MP9004486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1"/>
          <p:cNvSpPr>
            <a:spLocks noChangeArrowheads="1"/>
          </p:cNvSpPr>
          <p:nvPr/>
        </p:nvSpPr>
        <p:spPr bwMode="auto">
          <a:xfrm>
            <a:off x="190500" y="5780088"/>
            <a:ext cx="87630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3200" b="1"/>
              <a:t>Affable - (adj) [af-</a:t>
            </a:r>
            <a:r>
              <a:rPr lang="en-US" altLang="en-US" sz="3200" b="1" i="1"/>
              <a:t>uh</a:t>
            </a:r>
            <a:r>
              <a:rPr lang="en-US" altLang="en-US" sz="3200" b="1"/>
              <a:t>-b</a:t>
            </a:r>
            <a:r>
              <a:rPr lang="en-US" altLang="en-US" sz="3200" b="1" i="1"/>
              <a:t>uh</a:t>
            </a:r>
            <a:r>
              <a:rPr lang="en-US" altLang="en-US" sz="3200" b="1"/>
              <a:t>] easily </a:t>
            </a:r>
          </a:p>
          <a:p>
            <a:pPr algn="ctr"/>
            <a:r>
              <a:rPr lang="en-US" altLang="en-US" sz="3200" b="1"/>
              <a:t>approachable; warm, friendly</a:t>
            </a:r>
          </a:p>
        </p:txBody>
      </p:sp>
    </p:spTree>
  </p:cSld>
  <p:clrMapOvr>
    <a:masterClrMapping/>
  </p:clrMapOvr>
  <p:transition spd="slow" advClick="0" advTm="2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farm4.staticflickr.com/3401/3499093563_625fd7b4ef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228600" y="6467475"/>
            <a:ext cx="1443038" cy="280988"/>
            <a:chOff x="2748025" y="6346195"/>
            <a:chExt cx="1442975" cy="281384"/>
          </a:xfrm>
        </p:grpSpPr>
        <p:sp>
          <p:nvSpPr>
            <p:cNvPr id="5" name="TextBox 4"/>
            <p:cNvSpPr txBox="1"/>
            <p:nvPr/>
          </p:nvSpPr>
          <p:spPr>
            <a:xfrm>
              <a:off x="3043287" y="6346195"/>
              <a:ext cx="1147713" cy="2623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  </a:t>
              </a:r>
              <a:r>
                <a:rPr lang="en-US" sz="1100" dirty="0">
                  <a:latin typeface="+mn-lt"/>
                  <a:cs typeface="+mn-cs"/>
                </a:rPr>
                <a:t>by </a:t>
              </a:r>
              <a:r>
                <a:rPr lang="en-US" sz="1100" dirty="0" err="1">
                  <a:latin typeface="+mn-lt"/>
                  <a:cs typeface="+mn-cs"/>
                </a:rPr>
                <a:t>bschmove</a:t>
              </a:r>
              <a:endParaRPr lang="en-US" sz="1100" dirty="0">
                <a:latin typeface="+mn-lt"/>
                <a:cs typeface="+mn-cs"/>
              </a:endParaRPr>
            </a:p>
          </p:txBody>
        </p:sp>
        <p:pic>
          <p:nvPicPr>
            <p:cNvPr id="6150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8" name="Rectangle 9"/>
          <p:cNvSpPr>
            <a:spLocks noChangeArrowheads="1"/>
          </p:cNvSpPr>
          <p:nvPr/>
        </p:nvSpPr>
        <p:spPr bwMode="auto">
          <a:xfrm>
            <a:off x="228600" y="152400"/>
            <a:ext cx="22431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/>
              <a:t>Curtail </a:t>
            </a: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farm4.staticflickr.com/3799/10045031935_8a8d53f061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390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1" name="Group 6"/>
          <p:cNvGrpSpPr>
            <a:grpSpLocks/>
          </p:cNvGrpSpPr>
          <p:nvPr/>
        </p:nvGrpSpPr>
        <p:grpSpPr bwMode="auto">
          <a:xfrm>
            <a:off x="209550" y="6459538"/>
            <a:ext cx="1439863" cy="277812"/>
            <a:chOff x="1702121" y="6520190"/>
            <a:chExt cx="1440015" cy="276701"/>
          </a:xfrm>
        </p:grpSpPr>
        <p:sp>
          <p:nvSpPr>
            <p:cNvPr id="8" name="TextBox 7"/>
            <p:cNvSpPr txBox="1"/>
            <p:nvPr/>
          </p:nvSpPr>
          <p:spPr>
            <a:xfrm>
              <a:off x="1997427" y="6520190"/>
              <a:ext cx="1144709" cy="26088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by 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SchuminWeb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pic>
          <p:nvPicPr>
            <p:cNvPr id="7174" name="Picture 2" descr="C:\Users\tbugno\Desktop\Creative Commons\CC grey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121" y="6522571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2" name="Rectangle 9"/>
          <p:cNvSpPr>
            <a:spLocks noChangeArrowheads="1"/>
          </p:cNvSpPr>
          <p:nvPr/>
        </p:nvSpPr>
        <p:spPr bwMode="auto">
          <a:xfrm>
            <a:off x="228600" y="152400"/>
            <a:ext cx="22431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/>
              <a:t>Curtail </a:t>
            </a: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farm1.staticflickr.com/75/203675299_41f5f9b43b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2" r="29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5" name="Group 6"/>
          <p:cNvGrpSpPr>
            <a:grpSpLocks/>
          </p:cNvGrpSpPr>
          <p:nvPr/>
        </p:nvGrpSpPr>
        <p:grpSpPr bwMode="auto">
          <a:xfrm>
            <a:off x="152400" y="6461125"/>
            <a:ext cx="1414463" cy="277813"/>
            <a:chOff x="1702121" y="6520190"/>
            <a:chExt cx="1414367" cy="276701"/>
          </a:xfrm>
        </p:grpSpPr>
        <p:sp>
          <p:nvSpPr>
            <p:cNvPr id="8" name="TextBox 7"/>
            <p:cNvSpPr txBox="1"/>
            <p:nvPr/>
          </p:nvSpPr>
          <p:spPr>
            <a:xfrm>
              <a:off x="1997376" y="6520190"/>
              <a:ext cx="1119112" cy="26089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by 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philcampbell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pic>
          <p:nvPicPr>
            <p:cNvPr id="8198" name="Picture 2" descr="C:\Users\tbugno\Desktop\Creative Commons\CC grey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121" y="6522571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6" name="Rectangle 1"/>
          <p:cNvSpPr>
            <a:spLocks noChangeArrowheads="1"/>
          </p:cNvSpPr>
          <p:nvPr/>
        </p:nvSpPr>
        <p:spPr bwMode="auto">
          <a:xfrm>
            <a:off x="6324600" y="304800"/>
            <a:ext cx="22431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>
                <a:solidFill>
                  <a:schemeClr val="bg1"/>
                </a:solidFill>
              </a:rPr>
              <a:t>Curtail</a:t>
            </a:r>
            <a:r>
              <a:rPr lang="en-US" altLang="en-US" sz="5400" b="1"/>
              <a:t> </a:t>
            </a: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farm4.staticflickr.com/3194/2976930746_8ecb0ab385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" r="3325"/>
          <a:stretch>
            <a:fillRect/>
          </a:stretch>
        </p:blipFill>
        <p:spPr bwMode="auto">
          <a:xfrm>
            <a:off x="0" y="6096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9" name="Group 6"/>
          <p:cNvGrpSpPr>
            <a:grpSpLocks/>
          </p:cNvGrpSpPr>
          <p:nvPr/>
        </p:nvGrpSpPr>
        <p:grpSpPr bwMode="auto">
          <a:xfrm>
            <a:off x="1701800" y="6477000"/>
            <a:ext cx="1344613" cy="276225"/>
            <a:chOff x="1702121" y="6520190"/>
            <a:chExt cx="1343835" cy="276701"/>
          </a:xfrm>
        </p:grpSpPr>
        <p:sp>
          <p:nvSpPr>
            <p:cNvPr id="8" name="TextBox 7"/>
            <p:cNvSpPr txBox="1"/>
            <p:nvPr/>
          </p:nvSpPr>
          <p:spPr>
            <a:xfrm>
              <a:off x="1997225" y="6520190"/>
              <a:ext cx="1048731" cy="26238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by 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Karmadude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pic>
          <p:nvPicPr>
            <p:cNvPr id="9222" name="Picture 2" descr="C:\Users\tbugno\Desktop\Creative Commons\CC grey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121" y="6522571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20" name="Rectangle 1"/>
          <p:cNvSpPr>
            <a:spLocks noChangeArrowheads="1"/>
          </p:cNvSpPr>
          <p:nvPr/>
        </p:nvSpPr>
        <p:spPr bwMode="auto">
          <a:xfrm>
            <a:off x="76200" y="98425"/>
            <a:ext cx="81629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3200" b="1"/>
              <a:t>Curtail – (v) [ker-teyl] shorten; reduce</a:t>
            </a:r>
          </a:p>
        </p:txBody>
      </p:sp>
    </p:spTree>
  </p:cSld>
  <p:clrMapOvr>
    <a:masterClrMapping/>
  </p:clrMapOvr>
  <p:transition spd="slow" advClick="0" advTm="2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6"/>
          <p:cNvGrpSpPr>
            <a:grpSpLocks/>
          </p:cNvGrpSpPr>
          <p:nvPr/>
        </p:nvGrpSpPr>
        <p:grpSpPr bwMode="auto">
          <a:xfrm>
            <a:off x="206375" y="6478588"/>
            <a:ext cx="1101725" cy="277812"/>
            <a:chOff x="1702121" y="6520190"/>
            <a:chExt cx="1101781" cy="276701"/>
          </a:xfrm>
        </p:grpSpPr>
        <p:sp>
          <p:nvSpPr>
            <p:cNvPr id="8" name="TextBox 7"/>
            <p:cNvSpPr txBox="1"/>
            <p:nvPr/>
          </p:nvSpPr>
          <p:spPr>
            <a:xfrm>
              <a:off x="1997411" y="6520190"/>
              <a:ext cx="806491" cy="26088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by  Dan4th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pic>
          <p:nvPicPr>
            <p:cNvPr id="10246" name="Picture 2" descr="C:\Users\tbugno\Desktop\Creative Commons\CC grey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121" y="6522571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43" name="Rectangle 9"/>
          <p:cNvSpPr>
            <a:spLocks noChangeArrowheads="1"/>
          </p:cNvSpPr>
          <p:nvPr/>
        </p:nvSpPr>
        <p:spPr bwMode="auto">
          <a:xfrm>
            <a:off x="228600" y="304800"/>
            <a:ext cx="3127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/>
              <a:t>Nefarious </a:t>
            </a:r>
          </a:p>
        </p:txBody>
      </p:sp>
      <p:pic>
        <p:nvPicPr>
          <p:cNvPr id="10244" name="Picture 2" descr="http://farm3.staticflickr.com/2254/2273626372_c3c5aa85fe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92"/>
          <a:stretch>
            <a:fillRect/>
          </a:stretch>
        </p:blipFill>
        <p:spPr bwMode="auto">
          <a:xfrm>
            <a:off x="3175000" y="0"/>
            <a:ext cx="5969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2252</TotalTime>
  <Words>101</Words>
  <Application>Microsoft Office PowerPoint</Application>
  <PresentationFormat>On-screen Show (4:3)</PresentationFormat>
  <Paragraphs>33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AVID Center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Sheila Leight</dc:creator>
  <cp:lastModifiedBy>Kevin G. Compton</cp:lastModifiedBy>
  <cp:revision>20</cp:revision>
  <dcterms:created xsi:type="dcterms:W3CDTF">2013-09-10T16:05:34Z</dcterms:created>
  <dcterms:modified xsi:type="dcterms:W3CDTF">2015-04-20T14:50:18Z</dcterms:modified>
</cp:coreProperties>
</file>