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62299-223D-4B63-984D-5B5A71D52325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A07D5B-9EEF-45FF-B718-9A5B9D9AE2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8982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CC312-65FF-4E45-A542-FECB75D97469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590DD-16FF-4EA6-85A5-5F4DB3584F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3898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8F862-7B2A-407B-9434-93FCCCCEA56A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A49208-A9B6-47F1-AB01-9638629D6D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6829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D038B-D0C2-475B-9179-99A2E4793AFB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68D1B-BF80-47D3-869F-CC0FEE8909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4149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8DA41-EEE6-43AA-8B3A-EA7541AC453F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CE544B-A5A2-46D6-8B8D-3655767B49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5985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D9BB3-19DD-4B55-BDC2-47650544CBC1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D082B-AE36-4886-BC53-C19DABBBE9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0401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E9C3F-9F75-4516-9422-443867433412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A6C84A-7FD1-4C05-A696-F745A4873F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3906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749A2-B36E-4A91-AC67-DEA6FECEFE62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616740-2423-4681-87EF-2572F7E38E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4163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900B3-827D-4B11-8B14-D942784F87CF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7C39F0-A48D-445C-A434-6D9D9D85A5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4368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61BC2-6DBD-49DD-AA09-03175DD34992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D4FFBC-352A-4AA1-9081-582E8CDBD6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0305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B3A58-FE00-4586-B408-07DA0B8DDD56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5F5065-4967-409F-AA60-71C8DF47C2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7878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4DC03C-4122-4EF7-BB1C-B0D537501B06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97206C4-65C9-401B-B0B5-3EB580713F9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Users\sleight\AppData\Local\Microsoft\Windows\Temporary Internet Files\Content.IE5\2CKWOHAQ\MP90042285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9663" y="0"/>
            <a:ext cx="10279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1"/>
          <p:cNvSpPr>
            <a:spLocks noChangeArrowheads="1"/>
          </p:cNvSpPr>
          <p:nvPr/>
        </p:nvSpPr>
        <p:spPr bwMode="auto">
          <a:xfrm>
            <a:off x="228600" y="228600"/>
            <a:ext cx="25177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 u="sng"/>
              <a:t>Alt</a:t>
            </a:r>
            <a:r>
              <a:rPr lang="en-US" altLang="en-US" sz="5400" b="1"/>
              <a:t>itude</a:t>
            </a: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1" b="217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228600" y="6467475"/>
            <a:ext cx="2362200" cy="280988"/>
            <a:chOff x="2748025" y="6346195"/>
            <a:chExt cx="2362199" cy="281384"/>
          </a:xfrm>
        </p:grpSpPr>
        <p:sp>
          <p:nvSpPr>
            <p:cNvPr id="5" name="TextBox 4"/>
            <p:cNvSpPr txBox="1"/>
            <p:nvPr/>
          </p:nvSpPr>
          <p:spPr>
            <a:xfrm>
              <a:off x="3043300" y="6346195"/>
              <a:ext cx="2066924" cy="2623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  </a:t>
              </a:r>
              <a:r>
                <a:rPr lang="en-US" sz="1100" dirty="0">
                  <a:latin typeface="+mn-lt"/>
                  <a:cs typeface="+mn-cs"/>
                </a:rPr>
                <a:t>by </a:t>
              </a:r>
              <a:r>
                <a:rPr lang="en-US" sz="1100" dirty="0">
                  <a:latin typeface="+mn-lt"/>
                  <a:cs typeface="+mn-cs"/>
                </a:rPr>
                <a:t>king of the wild frontier </a:t>
              </a:r>
            </a:p>
          </p:txBody>
        </p:sp>
        <p:pic>
          <p:nvPicPr>
            <p:cNvPr id="11270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323850" y="304800"/>
            <a:ext cx="2789238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In</a:t>
            </a:r>
            <a:r>
              <a:rPr lang="en-US" sz="5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teg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rate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22" t="69434" b="185"/>
          <a:stretch>
            <a:fillRect/>
          </a:stretch>
        </p:blipFill>
        <p:spPr bwMode="auto">
          <a:xfrm>
            <a:off x="-92075" y="0"/>
            <a:ext cx="9236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1" name="Group 6"/>
          <p:cNvGrpSpPr>
            <a:grpSpLocks/>
          </p:cNvGrpSpPr>
          <p:nvPr/>
        </p:nvGrpSpPr>
        <p:grpSpPr bwMode="auto">
          <a:xfrm>
            <a:off x="323850" y="6423025"/>
            <a:ext cx="1250950" cy="277813"/>
            <a:chOff x="1702121" y="6520190"/>
            <a:chExt cx="1250861" cy="276701"/>
          </a:xfrm>
        </p:grpSpPr>
        <p:sp>
          <p:nvSpPr>
            <p:cNvPr id="8" name="TextBox 7"/>
            <p:cNvSpPr txBox="1"/>
            <p:nvPr/>
          </p:nvSpPr>
          <p:spPr>
            <a:xfrm>
              <a:off x="1997375" y="6520190"/>
              <a:ext cx="955607" cy="26089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by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idleformat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pic>
          <p:nvPicPr>
            <p:cNvPr id="12294" name="Picture 2" descr="C:\Users\tbugno\Desktop\Creative Commons\CC grey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121" y="6522571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2" name="Rectangle 9"/>
          <p:cNvSpPr>
            <a:spLocks noChangeArrowheads="1"/>
          </p:cNvSpPr>
          <p:nvPr/>
        </p:nvSpPr>
        <p:spPr bwMode="auto">
          <a:xfrm>
            <a:off x="323850" y="304800"/>
            <a:ext cx="26860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/>
              <a:t>De</a:t>
            </a:r>
            <a:r>
              <a:rPr lang="en-US" altLang="en-US" sz="5400" b="1" u="sng"/>
              <a:t>tect</a:t>
            </a:r>
            <a:r>
              <a:rPr lang="en-US" altLang="en-US" sz="5400" b="1"/>
              <a:t>or</a:t>
            </a: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sleight\AppData\Local\Microsoft\Windows\Temporary Internet Files\Content.IE5\6Y86PU6H\MP90042274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33600" y="6137275"/>
            <a:ext cx="4572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tect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teg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=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cover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 advTm="2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228600" y="6467475"/>
            <a:ext cx="2667000" cy="280988"/>
            <a:chOff x="2748025" y="6346195"/>
            <a:chExt cx="2666999" cy="281384"/>
          </a:xfrm>
        </p:grpSpPr>
        <p:sp>
          <p:nvSpPr>
            <p:cNvPr id="14341" name="TextBox 4"/>
            <p:cNvSpPr txBox="1">
              <a:spLocks noChangeArrowheads="1"/>
            </p:cNvSpPr>
            <p:nvPr/>
          </p:nvSpPr>
          <p:spPr bwMode="auto">
            <a:xfrm>
              <a:off x="3043173" y="6346195"/>
              <a:ext cx="237185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100"/>
                <a:t>  by lwpkommunikacio </a:t>
              </a:r>
            </a:p>
          </p:txBody>
        </p:sp>
        <p:pic>
          <p:nvPicPr>
            <p:cNvPr id="14342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228600" y="228600"/>
            <a:ext cx="2800350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Zo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ologist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 advTm="5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11113"/>
            <a:ext cx="9170988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3" name="Group 3"/>
          <p:cNvGrpSpPr>
            <a:grpSpLocks/>
          </p:cNvGrpSpPr>
          <p:nvPr/>
        </p:nvGrpSpPr>
        <p:grpSpPr bwMode="auto">
          <a:xfrm>
            <a:off x="228600" y="6467475"/>
            <a:ext cx="2209800" cy="280988"/>
            <a:chOff x="2748025" y="6346195"/>
            <a:chExt cx="2209799" cy="281384"/>
          </a:xfrm>
        </p:grpSpPr>
        <p:sp>
          <p:nvSpPr>
            <p:cNvPr id="15365" name="TextBox 4"/>
            <p:cNvSpPr txBox="1">
              <a:spLocks noChangeArrowheads="1"/>
            </p:cNvSpPr>
            <p:nvPr/>
          </p:nvSpPr>
          <p:spPr bwMode="auto">
            <a:xfrm>
              <a:off x="3043173" y="6346195"/>
              <a:ext cx="191465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100">
                  <a:solidFill>
                    <a:schemeClr val="bg1"/>
                  </a:solidFill>
                </a:rPr>
                <a:t>  by Vegan Feast Catering. </a:t>
              </a:r>
            </a:p>
          </p:txBody>
        </p:sp>
        <p:pic>
          <p:nvPicPr>
            <p:cNvPr id="15366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228600" y="228600"/>
            <a:ext cx="2052638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Zo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diac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C:\Users\sleight\AppData\Local\Microsoft\Windows\Temporary Internet Files\Content.IE5\P8QMDICM\MP90043083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5" t="15186" r="24445" b="10185"/>
          <a:stretch>
            <a:fillRect/>
          </a:stretch>
        </p:blipFill>
        <p:spPr bwMode="auto">
          <a:xfrm>
            <a:off x="4114800" y="-55563"/>
            <a:ext cx="5257800" cy="4676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228600" y="228600"/>
            <a:ext cx="1250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 u="sng"/>
              <a:t>Zo</a:t>
            </a:r>
            <a:r>
              <a:rPr lang="en-US" altLang="en-US" sz="5400" b="1"/>
              <a:t>o</a:t>
            </a:r>
          </a:p>
        </p:txBody>
      </p:sp>
      <p:pic>
        <p:nvPicPr>
          <p:cNvPr id="16388" name="Picture 11" descr="C:\Users\sleight\AppData\Local\Microsoft\Windows\Temporary Internet Files\Content.IE5\6Y86PU6H\MP90043113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563"/>
            <a:ext cx="4748213" cy="698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2" descr="C:\Users\sleight\AppData\Local\Microsoft\Windows\Temporary Internet Files\Content.IE5\P8QMDICM\MP90018046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517900"/>
            <a:ext cx="5164138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-76200"/>
            <a:ext cx="9144000" cy="695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1" name="Group 3"/>
          <p:cNvGrpSpPr>
            <a:grpSpLocks/>
          </p:cNvGrpSpPr>
          <p:nvPr/>
        </p:nvGrpSpPr>
        <p:grpSpPr bwMode="auto">
          <a:xfrm>
            <a:off x="228600" y="6467475"/>
            <a:ext cx="2327275" cy="280988"/>
            <a:chOff x="2748025" y="6346195"/>
            <a:chExt cx="2326837" cy="281384"/>
          </a:xfrm>
        </p:grpSpPr>
        <p:sp>
          <p:nvSpPr>
            <p:cNvPr id="5" name="TextBox 4"/>
            <p:cNvSpPr txBox="1"/>
            <p:nvPr/>
          </p:nvSpPr>
          <p:spPr>
            <a:xfrm>
              <a:off x="3043244" y="6346195"/>
              <a:ext cx="2031618" cy="2623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  </a:t>
              </a:r>
              <a:r>
                <a:rPr lang="en-US" sz="1100" dirty="0">
                  <a:latin typeface="+mn-lt"/>
                  <a:cs typeface="+mn-cs"/>
                </a:rPr>
                <a:t>by </a:t>
              </a:r>
              <a:r>
                <a:rPr lang="en-US" sz="1100" dirty="0" err="1">
                  <a:latin typeface="+mn-lt"/>
                  <a:cs typeface="+mn-cs"/>
                </a:rPr>
                <a:t>storebukkebruse</a:t>
              </a:r>
              <a:endParaRPr lang="en-US" sz="1100" dirty="0">
                <a:latin typeface="+mn-lt"/>
                <a:cs typeface="+mn-cs"/>
              </a:endParaRPr>
            </a:p>
          </p:txBody>
        </p:sp>
        <p:pic>
          <p:nvPicPr>
            <p:cNvPr id="17417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12" name="Group 6"/>
          <p:cNvGrpSpPr>
            <a:grpSpLocks/>
          </p:cNvGrpSpPr>
          <p:nvPr/>
        </p:nvGrpSpPr>
        <p:grpSpPr bwMode="auto">
          <a:xfrm>
            <a:off x="1701800" y="6477000"/>
            <a:ext cx="854075" cy="276225"/>
            <a:chOff x="1702121" y="6520190"/>
            <a:chExt cx="853316" cy="276701"/>
          </a:xfrm>
        </p:grpSpPr>
        <p:sp>
          <p:nvSpPr>
            <p:cNvPr id="8" name="TextBox 7"/>
            <p:cNvSpPr txBox="1"/>
            <p:nvPr/>
          </p:nvSpPr>
          <p:spPr>
            <a:xfrm>
              <a:off x="1997134" y="6520190"/>
              <a:ext cx="558303" cy="26238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by  Vic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pic>
          <p:nvPicPr>
            <p:cNvPr id="17415" name="Picture 2" descr="C:\Users\tbugno\Desktop\Creative Commons\CC grey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121" y="6522571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2971800" y="6032500"/>
            <a:ext cx="2438400" cy="58420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Z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o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-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=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animal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 advTm="2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33" b="23518"/>
          <a:stretch>
            <a:fillRect/>
          </a:stretch>
        </p:blipFill>
        <p:spPr bwMode="auto">
          <a:xfrm>
            <a:off x="0" y="0"/>
            <a:ext cx="101981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228600" y="6467475"/>
            <a:ext cx="1620838" cy="280988"/>
            <a:chOff x="2748025" y="6346195"/>
            <a:chExt cx="1621097" cy="281384"/>
          </a:xfrm>
        </p:grpSpPr>
        <p:sp>
          <p:nvSpPr>
            <p:cNvPr id="5" name="TextBox 4"/>
            <p:cNvSpPr txBox="1"/>
            <p:nvPr/>
          </p:nvSpPr>
          <p:spPr>
            <a:xfrm>
              <a:off x="3043347" y="6346195"/>
              <a:ext cx="1325775" cy="2623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  </a:t>
              </a:r>
              <a:r>
                <a:rPr lang="en-US" sz="1100" dirty="0">
                  <a:latin typeface="+mn-lt"/>
                  <a:cs typeface="+mn-cs"/>
                </a:rPr>
                <a:t>by </a:t>
              </a:r>
              <a:r>
                <a:rPr lang="en-US" sz="1100" dirty="0" err="1">
                  <a:latin typeface="+mn-lt"/>
                  <a:cs typeface="+mn-cs"/>
                </a:rPr>
                <a:t>SandMonster</a:t>
              </a:r>
              <a:r>
                <a:rPr lang="en-US" sz="1100" dirty="0">
                  <a:latin typeface="+mn-lt"/>
                  <a:cs typeface="+mn-cs"/>
                </a:rPr>
                <a:t> </a:t>
              </a:r>
            </a:p>
          </p:txBody>
        </p:sp>
        <p:pic>
          <p:nvPicPr>
            <p:cNvPr id="3078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228600" y="228600"/>
            <a:ext cx="3160713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Alt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ernator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566"/>
          <a:stretch>
            <a:fillRect/>
          </a:stretch>
        </p:blipFill>
        <p:spPr bwMode="auto">
          <a:xfrm>
            <a:off x="0" y="-1371600"/>
            <a:ext cx="9144000" cy="838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9" name="Group 6"/>
          <p:cNvGrpSpPr>
            <a:grpSpLocks/>
          </p:cNvGrpSpPr>
          <p:nvPr/>
        </p:nvGrpSpPr>
        <p:grpSpPr bwMode="auto">
          <a:xfrm>
            <a:off x="381000" y="6477000"/>
            <a:ext cx="1155700" cy="276225"/>
            <a:chOff x="1702121" y="6520190"/>
            <a:chExt cx="1156283" cy="276701"/>
          </a:xfrm>
        </p:grpSpPr>
        <p:sp>
          <p:nvSpPr>
            <p:cNvPr id="4101" name="TextBox 7"/>
            <p:cNvSpPr txBox="1">
              <a:spLocks noChangeArrowheads="1"/>
            </p:cNvSpPr>
            <p:nvPr/>
          </p:nvSpPr>
          <p:spPr bwMode="auto">
            <a:xfrm>
              <a:off x="1997271" y="6520190"/>
              <a:ext cx="861133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100">
                  <a:solidFill>
                    <a:schemeClr val="bg1"/>
                  </a:solidFill>
                </a:rPr>
                <a:t>by Jo Simon</a:t>
              </a:r>
            </a:p>
          </p:txBody>
        </p:sp>
        <p:pic>
          <p:nvPicPr>
            <p:cNvPr id="4102" name="Picture 2" descr="C:\Users\tbugno\Desktop\Creative Commons\CC grey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121" y="6522571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228600" y="228600"/>
            <a:ext cx="2917825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Alt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imeter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C:\Users\sleight\AppData\Local\Microsoft\Windows\Temporary Internet Files\Content.IE5\6Y86PU6H\MP90040921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1"/>
          <p:cNvSpPr>
            <a:spLocks noChangeArrowheads="1"/>
          </p:cNvSpPr>
          <p:nvPr/>
        </p:nvSpPr>
        <p:spPr bwMode="auto">
          <a:xfrm>
            <a:off x="2133600" y="5881688"/>
            <a:ext cx="4572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3200" b="1"/>
              <a:t>Alt- = high or deep</a:t>
            </a:r>
          </a:p>
        </p:txBody>
      </p:sp>
    </p:spTree>
  </p:cSld>
  <p:clrMapOvr>
    <a:masterClrMapping/>
  </p:clrMapOvr>
  <p:transition spd="slow" advClick="0" advTm="2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leight\AppData\Local\Microsoft\Windows\Temporary Internet Files\Content.IE5\P8QMDICM\MP90043087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09588"/>
            <a:ext cx="3657600" cy="24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8" descr="C:\Users\sleight\AppData\Local\Microsoft\Windows\Temporary Internet Files\Content.IE5\6Y86PU6H\MP900431014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725" y="3433763"/>
            <a:ext cx="5145088" cy="34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1"/>
          <p:cNvSpPr>
            <a:spLocks noChangeArrowheads="1"/>
          </p:cNvSpPr>
          <p:nvPr/>
        </p:nvSpPr>
        <p:spPr bwMode="auto">
          <a:xfrm>
            <a:off x="220663" y="228600"/>
            <a:ext cx="22113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 u="sng"/>
              <a:t>Pict</a:t>
            </a:r>
            <a:r>
              <a:rPr lang="en-US" altLang="en-US" sz="5400" b="1"/>
              <a:t>ure</a:t>
            </a:r>
          </a:p>
        </p:txBody>
      </p:sp>
      <p:pic>
        <p:nvPicPr>
          <p:cNvPr id="6149" name="Picture 3" descr="C:\Users\sleight\AppData\Local\Microsoft\Windows\Temporary Internet Files\Content.IE5\2CKWOHAQ\MP900430943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509713"/>
            <a:ext cx="3883025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7" descr="C:\Users\sleight\AppData\Local\Microsoft\Windows\Temporary Internet Files\Content.IE5\2CKWOHAQ\MP900430941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008438"/>
            <a:ext cx="4227513" cy="281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4" descr="C:\Users\sleight\AppData\Local\Microsoft\Windows\Temporary Internet Files\Content.IE5\5MDJRRKU\MP900430991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4046538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6" descr="C:\Users\sleight\AppData\Local\Microsoft\Windows\Temporary Internet Files\Content.IE5\P8QMDICM\MP900446471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3810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1" name="Group 3"/>
          <p:cNvGrpSpPr>
            <a:grpSpLocks/>
          </p:cNvGrpSpPr>
          <p:nvPr/>
        </p:nvGrpSpPr>
        <p:grpSpPr bwMode="auto">
          <a:xfrm>
            <a:off x="228600" y="6467475"/>
            <a:ext cx="1443038" cy="280988"/>
            <a:chOff x="2748025" y="6346195"/>
            <a:chExt cx="1442975" cy="281384"/>
          </a:xfrm>
        </p:grpSpPr>
        <p:sp>
          <p:nvSpPr>
            <p:cNvPr id="7173" name="TextBox 4"/>
            <p:cNvSpPr txBox="1">
              <a:spLocks noChangeArrowheads="1"/>
            </p:cNvSpPr>
            <p:nvPr/>
          </p:nvSpPr>
          <p:spPr bwMode="auto">
            <a:xfrm>
              <a:off x="3043174" y="6346195"/>
              <a:ext cx="114782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100">
                  <a:solidFill>
                    <a:schemeClr val="bg1"/>
                  </a:solidFill>
                </a:rPr>
                <a:t>  by isawnyu </a:t>
              </a:r>
            </a:p>
          </p:txBody>
        </p:sp>
        <p:pic>
          <p:nvPicPr>
            <p:cNvPr id="7174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220663" y="228600"/>
            <a:ext cx="2039937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De</a:t>
            </a:r>
            <a:r>
              <a:rPr lang="en-US" sz="5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pict</a:t>
            </a:r>
            <a:endParaRPr lang="en-US" sz="54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07" t="54074" r="4274" b="3796"/>
          <a:stretch>
            <a:fillRect/>
          </a:stretch>
        </p:blipFill>
        <p:spPr bwMode="auto">
          <a:xfrm>
            <a:off x="4225925" y="3160713"/>
            <a:ext cx="3200400" cy="316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" t="54074" r="53320" b="3796"/>
          <a:stretch>
            <a:fillRect/>
          </a:stretch>
        </p:blipFill>
        <p:spPr bwMode="auto">
          <a:xfrm>
            <a:off x="457200" y="3160713"/>
            <a:ext cx="3235325" cy="316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8" t="3333" r="52896" b="52417"/>
          <a:stretch>
            <a:fillRect/>
          </a:stretch>
        </p:blipFill>
        <p:spPr bwMode="auto">
          <a:xfrm>
            <a:off x="2286000" y="546100"/>
            <a:ext cx="3263900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7" name="Group 3"/>
          <p:cNvGrpSpPr>
            <a:grpSpLocks/>
          </p:cNvGrpSpPr>
          <p:nvPr/>
        </p:nvGrpSpPr>
        <p:grpSpPr bwMode="auto">
          <a:xfrm>
            <a:off x="228600" y="6467475"/>
            <a:ext cx="1443038" cy="280988"/>
            <a:chOff x="2748025" y="6346195"/>
            <a:chExt cx="1442975" cy="281384"/>
          </a:xfrm>
        </p:grpSpPr>
        <p:sp>
          <p:nvSpPr>
            <p:cNvPr id="5" name="TextBox 4"/>
            <p:cNvSpPr txBox="1"/>
            <p:nvPr/>
          </p:nvSpPr>
          <p:spPr>
            <a:xfrm>
              <a:off x="3043287" y="6346195"/>
              <a:ext cx="1147713" cy="2623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  </a:t>
              </a:r>
              <a:r>
                <a:rPr lang="en-US" sz="1100" dirty="0">
                  <a:latin typeface="+mn-lt"/>
                  <a:cs typeface="+mn-cs"/>
                </a:rPr>
                <a:t>by </a:t>
              </a:r>
              <a:r>
                <a:rPr lang="en-US" sz="1100" dirty="0" err="1">
                  <a:latin typeface="+mn-lt"/>
                  <a:cs typeface="+mn-cs"/>
                </a:rPr>
                <a:t>colindunn</a:t>
              </a:r>
              <a:r>
                <a:rPr lang="en-US" sz="1100" dirty="0">
                  <a:latin typeface="+mn-lt"/>
                  <a:cs typeface="+mn-cs"/>
                </a:rPr>
                <a:t> </a:t>
              </a:r>
            </a:p>
          </p:txBody>
        </p:sp>
        <p:pic>
          <p:nvPicPr>
            <p:cNvPr id="8201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8" name="Rectangle 9"/>
          <p:cNvSpPr>
            <a:spLocks noChangeArrowheads="1"/>
          </p:cNvSpPr>
          <p:nvPr/>
        </p:nvSpPr>
        <p:spPr bwMode="auto">
          <a:xfrm>
            <a:off x="220663" y="228600"/>
            <a:ext cx="3082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 u="sng"/>
              <a:t>Pict</a:t>
            </a:r>
            <a:r>
              <a:rPr lang="en-US" altLang="en-US" sz="5400" b="1"/>
              <a:t>ogram</a:t>
            </a:r>
          </a:p>
        </p:txBody>
      </p:sp>
      <p:pic>
        <p:nvPicPr>
          <p:cNvPr id="8199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9" t="3333" r="4575" b="52417"/>
          <a:stretch>
            <a:fillRect/>
          </a:stretch>
        </p:blipFill>
        <p:spPr bwMode="auto">
          <a:xfrm>
            <a:off x="5895975" y="546100"/>
            <a:ext cx="3171825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leight\AppData\Local\Microsoft\Windows\Temporary Internet Files\Content.IE5\5MDJRRKU\MP90043932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7450" y="0"/>
            <a:ext cx="10331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92275" y="5867400"/>
            <a:ext cx="4572000" cy="584200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Pict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-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= paint, show, draw. </a:t>
            </a:r>
          </a:p>
        </p:txBody>
      </p:sp>
    </p:spTree>
  </p:cSld>
  <p:clrMapOvr>
    <a:masterClrMapping/>
  </p:clrMapOvr>
  <p:transition spd="slow" advClick="0" advTm="2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C:\Users\sleight\AppData\Local\Microsoft\Windows\Temporary Internet Files\Content.IE5\2CKWOHAQ\MP90043059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9"/>
          <p:cNvSpPr>
            <a:spLocks noChangeArrowheads="1"/>
          </p:cNvSpPr>
          <p:nvPr/>
        </p:nvSpPr>
        <p:spPr bwMode="auto">
          <a:xfrm>
            <a:off x="323850" y="304800"/>
            <a:ext cx="24336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/>
              <a:t>Pro</a:t>
            </a:r>
            <a:r>
              <a:rPr lang="en-US" altLang="en-US" sz="5400" b="1" u="sng"/>
              <a:t>tect</a:t>
            </a:r>
            <a:r>
              <a:rPr lang="en-US" altLang="en-US" sz="5400" b="1"/>
              <a:t> </a:t>
            </a: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2596</TotalTime>
  <Words>68</Words>
  <Application>Microsoft Office PowerPoint</Application>
  <PresentationFormat>On-screen Show (4:3)</PresentationFormat>
  <Paragraphs>26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AVID Center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Sheila Leight</dc:creator>
  <cp:lastModifiedBy>Kevin G. Compton</cp:lastModifiedBy>
  <cp:revision>25</cp:revision>
  <dcterms:created xsi:type="dcterms:W3CDTF">2013-09-10T16:05:34Z</dcterms:created>
  <dcterms:modified xsi:type="dcterms:W3CDTF">2015-04-20T14:51:08Z</dcterms:modified>
</cp:coreProperties>
</file>