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70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7F7F7F"/>
    <a:srgbClr val="FDEADA"/>
    <a:srgbClr val="459DE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3" autoAdjust="0"/>
  </p:normalViewPr>
  <p:slideViewPr>
    <p:cSldViewPr>
      <p:cViewPr varScale="1">
        <p:scale>
          <a:sx n="75" d="100"/>
          <a:sy n="75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26C2-C427-4D28-A668-D65A650F72F4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8087-E2D5-4558-9EA8-A41535C5C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77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BC5A-2A7B-431F-8C45-60F4E45E026B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C45E-D2CC-4CE5-B70B-2CB52A6F2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8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3EF47-56BE-4998-AEC8-732E7A61FDD7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24651-6F81-4004-BC9E-FE7D1DBD9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31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5ABE-62DA-41FB-B463-01B3D7FC2B95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AD9D7-F1EB-41B6-A351-793B18ADB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17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071F3-5D21-496F-9170-8635ADF77990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4D76F-5B18-43BF-B201-D3D6B6010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7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8852-33BC-4DD3-8B71-AAAA58654DFA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0C265-B3EB-47D2-BA9D-C4F62D51A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44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0CBF-B7AF-457D-8D3B-DED179EA7D9E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41567-3D18-4EC1-9E74-1E6B0AEE1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18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79231-D20D-4795-9755-74C422140173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D45D9-41F9-45AB-906F-45607B8E3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39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AD7EA-D610-4D17-8C90-2AF572BAFAF7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FCF7B-53BC-43B2-A765-F178AD5963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08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A4B40-CAF7-447E-9B1A-57E5B5B6369D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FE9D2-E23D-4C1B-BFD0-F956C2905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01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35CB9-C3B8-45CD-9544-C896A7ACAFE9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62CCA-7CFF-477F-BA2C-197B3E102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93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3325C0-2B1D-4652-89B6-16D92C143F49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42DD9D8-3C83-46CE-B351-D485798CAB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3.staticflickr.com/2570/3755718285_1795f42d6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-1295" r="7619" b="12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0"/>
            <a:ext cx="22974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Enigma</a:t>
            </a: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7010400" y="6172200"/>
            <a:ext cx="1724025" cy="280988"/>
            <a:chOff x="2748025" y="6346195"/>
            <a:chExt cx="1724025" cy="281384"/>
          </a:xfrm>
        </p:grpSpPr>
        <p:sp>
          <p:nvSpPr>
            <p:cNvPr id="2054" name="TextBox 5"/>
            <p:cNvSpPr txBox="1">
              <a:spLocks noChangeArrowheads="1"/>
            </p:cNvSpPr>
            <p:nvPr/>
          </p:nvSpPr>
          <p:spPr bwMode="auto">
            <a:xfrm>
              <a:off x="3043174" y="6346195"/>
              <a:ext cx="14288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</a:rPr>
                <a:t>  by joncandy</a:t>
              </a:r>
            </a:p>
          </p:txBody>
        </p:sp>
        <p:pic>
          <p:nvPicPr>
            <p:cNvPr id="7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4" descr="C:\Users\tbugno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202363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381000" y="304800"/>
            <a:ext cx="2776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Ominous</a:t>
            </a:r>
          </a:p>
        </p:txBody>
      </p:sp>
      <p:pic>
        <p:nvPicPr>
          <p:cNvPr id="11267" name="Picture 3" descr="C:\Users\sleight\AppData\Local\Microsoft\Windows\Temporary Internet Files\Content.IE5\0UJCA26N\MC9001047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1450"/>
            <a:ext cx="62484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3.staticflickr.com/2656/4040806508_fe5c99b8e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381000" y="304800"/>
            <a:ext cx="2776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Ominous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7010400" y="6324600"/>
            <a:ext cx="1724025" cy="280988"/>
            <a:chOff x="2748025" y="6346195"/>
            <a:chExt cx="1724025" cy="281384"/>
          </a:xfrm>
        </p:grpSpPr>
        <p:sp>
          <p:nvSpPr>
            <p:cNvPr id="12294" name="TextBox 5"/>
            <p:cNvSpPr txBox="1">
              <a:spLocks noChangeArrowheads="1"/>
            </p:cNvSpPr>
            <p:nvPr/>
          </p:nvSpPr>
          <p:spPr bwMode="auto">
            <a:xfrm>
              <a:off x="3043174" y="6346195"/>
              <a:ext cx="14288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</a:rPr>
                <a:t>  by mtarlock</a:t>
              </a:r>
            </a:p>
          </p:txBody>
        </p:sp>
        <p:pic>
          <p:nvPicPr>
            <p:cNvPr id="7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93" name="Picture 4" descr="C:\Users\tbugno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246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leight\AppData\Local\Microsoft\Windows\Temporary Internet Files\Content.IE5\0UJCA26N\MP9004423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304800" y="601980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</a:rPr>
              <a:t>Ominous – (adj) / [om-</a:t>
            </a:r>
            <a:r>
              <a:rPr lang="en-US" altLang="en-US" sz="3200" b="1" i="1">
                <a:solidFill>
                  <a:schemeClr val="bg1"/>
                </a:solidFill>
              </a:rPr>
              <a:t>uh</a:t>
            </a:r>
            <a:r>
              <a:rPr lang="en-US" altLang="en-US" sz="3200" b="1">
                <a:solidFill>
                  <a:schemeClr val="bg1"/>
                </a:solidFill>
              </a:rPr>
              <a:t>-n</a:t>
            </a:r>
            <a:r>
              <a:rPr lang="en-US" altLang="en-US" sz="3200" b="1" i="1">
                <a:solidFill>
                  <a:schemeClr val="bg1"/>
                </a:solidFill>
              </a:rPr>
              <a:t>uh</a:t>
            </a:r>
            <a:r>
              <a:rPr lang="en-US" altLang="en-US" sz="3200" b="1">
                <a:solidFill>
                  <a:schemeClr val="bg1"/>
                </a:solidFill>
              </a:rPr>
              <a:t>s] threatening.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8600" y="6466884"/>
            <a:ext cx="2326837" cy="281384"/>
            <a:chOff x="2748025" y="6346195"/>
            <a:chExt cx="2326837" cy="281384"/>
          </a:xfrm>
          <a:solidFill>
            <a:srgbClr val="7F7F7F">
              <a:alpha val="34118"/>
            </a:srgbClr>
          </a:solidFill>
        </p:grpSpPr>
        <p:sp>
          <p:nvSpPr>
            <p:cNvPr id="3" name="TextBox 2"/>
            <p:cNvSpPr txBox="1"/>
            <p:nvPr/>
          </p:nvSpPr>
          <p:spPr>
            <a:xfrm>
              <a:off x="3043174" y="6346195"/>
              <a:ext cx="2031688" cy="261610"/>
            </a:xfrm>
            <a:prstGeom prst="rect">
              <a:avLst/>
            </a:prstGeom>
            <a:solidFill>
              <a:srgbClr val="969696">
                <a:alpha val="69804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Ken </a:t>
              </a:r>
              <a:r>
                <a:rPr lang="en-US" sz="1100" dirty="0" err="1">
                  <a:latin typeface="+mn-lt"/>
                  <a:cs typeface="+mn-cs"/>
                </a:rPr>
                <a:t>Kindoku</a:t>
              </a:r>
              <a:r>
                <a:rPr lang="en-US" sz="1100" dirty="0">
                  <a:latin typeface="+mn-lt"/>
                  <a:cs typeface="+mn-cs"/>
                </a:rPr>
                <a:t> </a:t>
              </a:r>
              <a:r>
                <a:rPr lang="ja-JP" altLang="en-US" sz="1100" dirty="0">
                  <a:latin typeface="+mn-lt"/>
                  <a:cs typeface="+mn-cs"/>
                </a:rPr>
                <a:t>菌毒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grpFill/>
            <a:extLst/>
          </p:spPr>
        </p:pic>
      </p:grp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701800" y="6477000"/>
            <a:ext cx="854075" cy="276225"/>
            <a:chOff x="1702121" y="6520190"/>
            <a:chExt cx="853316" cy="276701"/>
          </a:xfrm>
        </p:grpSpPr>
        <p:sp>
          <p:nvSpPr>
            <p:cNvPr id="6" name="TextBox 5"/>
            <p:cNvSpPr txBox="1"/>
            <p:nvPr/>
          </p:nvSpPr>
          <p:spPr>
            <a:xfrm>
              <a:off x="1997134" y="6520190"/>
              <a:ext cx="558303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Vic</a:t>
              </a:r>
            </a:p>
          </p:txBody>
        </p:sp>
        <p:pic>
          <p:nvPicPr>
            <p:cNvPr id="14343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81000" y="304800"/>
            <a:ext cx="3630613" cy="923925"/>
          </a:xfrm>
          <a:prstGeom prst="rect">
            <a:avLst/>
          </a:prstGeom>
          <a:solidFill>
            <a:srgbClr val="7F7F7F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Superfluous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bugno\AppData\Local\Microsoft\Windows\Temporary Internet Files\Content.IE5\A3MG6GI9\MP9004221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588"/>
            <a:ext cx="9144000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381000" y="-76200"/>
            <a:ext cx="3630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Superfluous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leight\AppData\Local\Microsoft\Windows\Temporary Internet Files\Content.IE5\6M6LRUU5\MP9004486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6958" r="6227"/>
          <a:stretch>
            <a:fillRect/>
          </a:stretch>
        </p:blipFill>
        <p:spPr bwMode="auto">
          <a:xfrm>
            <a:off x="-19050" y="0"/>
            <a:ext cx="942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81000" y="304800"/>
            <a:ext cx="3630613" cy="923925"/>
          </a:xfrm>
          <a:prstGeom prst="rect">
            <a:avLst/>
          </a:prstGeom>
          <a:solidFill>
            <a:srgbClr val="7F7F7F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Superfluous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8" y="381000"/>
            <a:ext cx="8323262" cy="61404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17411" name="Group 1"/>
          <p:cNvGrpSpPr>
            <a:grpSpLocks/>
          </p:cNvGrpSpPr>
          <p:nvPr/>
        </p:nvGrpSpPr>
        <p:grpSpPr bwMode="auto">
          <a:xfrm>
            <a:off x="684213" y="6315075"/>
            <a:ext cx="3733800" cy="280988"/>
            <a:chOff x="2748025" y="6346195"/>
            <a:chExt cx="3733799" cy="281384"/>
          </a:xfrm>
        </p:grpSpPr>
        <p:sp>
          <p:nvSpPr>
            <p:cNvPr id="17413" name="TextBox 2"/>
            <p:cNvSpPr txBox="1">
              <a:spLocks noChangeArrowheads="1"/>
            </p:cNvSpPr>
            <p:nvPr/>
          </p:nvSpPr>
          <p:spPr bwMode="auto">
            <a:xfrm>
              <a:off x="3043173" y="6346195"/>
              <a:ext cx="34386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/>
                <a:t>  by carlbob</a:t>
              </a:r>
            </a:p>
          </p:txBody>
        </p:sp>
        <p:pic>
          <p:nvPicPr>
            <p:cNvPr id="1741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363538" y="5238750"/>
            <a:ext cx="8475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</a:rPr>
              <a:t>Superfluous – (adj) [s</a:t>
            </a:r>
            <a:r>
              <a:rPr lang="en-US" altLang="en-US" sz="3200" b="1" i="1">
                <a:solidFill>
                  <a:schemeClr val="bg1"/>
                </a:solidFill>
              </a:rPr>
              <a:t>oo</a:t>
            </a:r>
            <a:r>
              <a:rPr lang="en-US" altLang="en-US" sz="3200" b="1">
                <a:solidFill>
                  <a:schemeClr val="bg1"/>
                </a:solidFill>
              </a:rPr>
              <a:t>-pur-floo-</a:t>
            </a:r>
            <a:r>
              <a:rPr lang="en-US" altLang="en-US" sz="3200" b="1" i="1">
                <a:solidFill>
                  <a:schemeClr val="bg1"/>
                </a:solidFill>
              </a:rPr>
              <a:t>uh</a:t>
            </a:r>
            <a:r>
              <a:rPr lang="en-US" altLang="en-US" sz="3200" b="1">
                <a:solidFill>
                  <a:schemeClr val="bg1"/>
                </a:solidFill>
              </a:rPr>
              <a:t>s] unnecessary; excessive; overabundant.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sleight\AppData\Local\Microsoft\Windows\Temporary Internet Files\Content.IE5\1IVOBMTR\MP90042222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457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81000" y="304800"/>
            <a:ext cx="2297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Enigma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9.staticflickr.com/8023/7658298768_e4c2c2635e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r="58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381000" y="304800"/>
            <a:ext cx="2297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Enigma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676275" y="6267450"/>
            <a:ext cx="1762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  by CollegeDegrees360</a:t>
            </a:r>
          </a:p>
        </p:txBody>
      </p:sp>
      <p:pic>
        <p:nvPicPr>
          <p:cNvPr id="7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4157"/>
            <a:ext cx="29515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leight\AppData\Local\Microsoft\Windows\Temporary Internet Files\Content.IE5\0UJCA26N\MP900390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17821"/>
          <a:stretch>
            <a:fillRect/>
          </a:stretch>
        </p:blipFill>
        <p:spPr bwMode="auto">
          <a:xfrm>
            <a:off x="1028700" y="0"/>
            <a:ext cx="69342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228600" y="59436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</a:rPr>
              <a:t>Enigma – (n) / [</a:t>
            </a:r>
            <a:r>
              <a:rPr lang="en-US" altLang="en-US" sz="3200" b="1" i="1">
                <a:solidFill>
                  <a:schemeClr val="bg1"/>
                </a:solidFill>
              </a:rPr>
              <a:t>uh</a:t>
            </a:r>
            <a:r>
              <a:rPr lang="en-US" altLang="en-US" sz="3200" b="1">
                <a:solidFill>
                  <a:schemeClr val="bg1"/>
                </a:solidFill>
              </a:rPr>
              <a:t>-nig-m</a:t>
            </a:r>
            <a:r>
              <a:rPr lang="en-US" altLang="en-US" sz="3200" b="1" i="1">
                <a:solidFill>
                  <a:schemeClr val="bg1"/>
                </a:solidFill>
              </a:rPr>
              <a:t>uh</a:t>
            </a:r>
            <a:r>
              <a:rPr lang="en-US" altLang="en-US" sz="3200" b="1">
                <a:solidFill>
                  <a:schemeClr val="bg1"/>
                </a:solidFill>
              </a:rPr>
              <a:t>] puzzle; mystery.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381000" y="304800"/>
            <a:ext cx="2335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Lament</a:t>
            </a:r>
          </a:p>
        </p:txBody>
      </p:sp>
      <p:pic>
        <p:nvPicPr>
          <p:cNvPr id="6147" name="Picture 2" descr="http://farm4.staticflickr.com/3834/9218794953_fe44443b8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/>
          <a:stretch>
            <a:fillRect/>
          </a:stretch>
        </p:blipFill>
        <p:spPr bwMode="auto">
          <a:xfrm>
            <a:off x="0" y="1314450"/>
            <a:ext cx="9144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7035800" y="6267450"/>
            <a:ext cx="1724025" cy="280988"/>
            <a:chOff x="2748025" y="6346195"/>
            <a:chExt cx="1724025" cy="281384"/>
          </a:xfrm>
        </p:grpSpPr>
        <p:sp>
          <p:nvSpPr>
            <p:cNvPr id="6150" name="TextBox 5"/>
            <p:cNvSpPr txBox="1">
              <a:spLocks noChangeArrowheads="1"/>
            </p:cNvSpPr>
            <p:nvPr/>
          </p:nvSpPr>
          <p:spPr bwMode="auto">
            <a:xfrm>
              <a:off x="3043174" y="6346195"/>
              <a:ext cx="14288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</a:rPr>
                <a:t>  by Andrew Choy</a:t>
              </a:r>
            </a:p>
          </p:txBody>
        </p:sp>
        <p:pic>
          <p:nvPicPr>
            <p:cNvPr id="7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9" name="Picture 4" descr="C:\Users\tbugno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6278563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381000" y="304800"/>
            <a:ext cx="2335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Lament</a:t>
            </a:r>
          </a:p>
        </p:txBody>
      </p:sp>
      <p:pic>
        <p:nvPicPr>
          <p:cNvPr id="7171" name="Picture 2" descr="C:\Users\sleight\AppData\Local\Microsoft\Windows\Temporary Internet Files\Content.IE5\0UJCA26N\MC9000787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14400"/>
            <a:ext cx="25733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leight\AppData\Local\Microsoft\Windows\Temporary Internet Files\Content.IE5\6M6LRUU5\MC9002405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766763"/>
            <a:ext cx="6049962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81000" y="304800"/>
            <a:ext cx="2335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Lament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381000" y="60960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Lament – (v) [l</a:t>
            </a:r>
            <a:r>
              <a:rPr lang="en-US" altLang="en-US" sz="3200" b="1" i="1"/>
              <a:t>uh</a:t>
            </a:r>
            <a:r>
              <a:rPr lang="en-US" altLang="en-US" sz="3200" b="1"/>
              <a:t>-ment] grieve; express sorrow. </a:t>
            </a:r>
          </a:p>
        </p:txBody>
      </p:sp>
      <p:pic>
        <p:nvPicPr>
          <p:cNvPr id="9219" name="Picture 4" descr="C:\Users\sleight\AppData\Local\Microsoft\Windows\Temporary Internet Files\Content.IE5\73GA1YN7\MP9001788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381000" y="304800"/>
            <a:ext cx="2776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Ominous</a:t>
            </a:r>
          </a:p>
        </p:txBody>
      </p:sp>
      <p:pic>
        <p:nvPicPr>
          <p:cNvPr id="10243" name="Picture 2" descr="C:\Users\sleight\AppData\Local\Microsoft\Windows\Temporary Internet Files\Content.IE5\73GA1YN7\MC90033251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400" y="304800"/>
            <a:ext cx="85248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87</Words>
  <Application>Microsoft Office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12</cp:revision>
  <dcterms:created xsi:type="dcterms:W3CDTF">2013-07-01T22:41:31Z</dcterms:created>
  <dcterms:modified xsi:type="dcterms:W3CDTF">2014-10-27T16:04:33Z</dcterms:modified>
</cp:coreProperties>
</file>