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07D9E-EF90-42FF-B0EF-BB4040DB088E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6B295-414A-4CF2-A3EE-48249980E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88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F1322-5D93-4E6C-BEF9-E1E379B0EBFA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86907-E303-478E-AF3F-246CF53A8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1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4191-A054-4FE1-8CEC-A11B474DBFE4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07AEC-7F9C-407E-AF5D-24980ECF12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84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9DC3-4FE8-4F4C-BA6F-BDA7ADAA0676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4183D-B0BA-467A-9CEF-79FB89D56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58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5646-7987-405E-826B-6918196A8DA5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C0F0-CCCD-469D-95A4-555A36BD0D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43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1CC66-CF98-46FF-A23A-220F7490ECFD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E3D04-D2F4-41A4-A005-237E0F2EF9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99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F55C-25D7-4956-BF9A-4B6C589D7327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97816-AB96-4B99-BEB8-08E7EB43E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60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12C7-9A7B-4459-8273-ECE17DC28E0F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03D2C-FAF6-4210-96D3-63732BDC0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42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370C2-7535-4403-A5EA-C1D9E00DB413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169C8-1ADE-4A6E-9ACA-B2FCCDAB9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10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9A9A6-87AD-41FF-BD6B-C2FBF89BA8FB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E08BE-D898-40C7-B564-67B52D9A8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09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522D-5771-4422-ADF5-E2085C1A1D53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CBFD9-F354-40A3-8477-BEB383322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27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D28916-2E72-4CBB-B9BF-31C93C6DDF54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7004450-5B26-4DA2-8A87-4926B66883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28600" y="152400"/>
            <a:ext cx="2338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u="sng"/>
              <a:t>Con</a:t>
            </a:r>
            <a:r>
              <a:rPr lang="en-US" altLang="en-US" sz="5400"/>
              <a:t>cur </a:t>
            </a:r>
          </a:p>
        </p:txBody>
      </p:sp>
      <p:pic>
        <p:nvPicPr>
          <p:cNvPr id="2051" name="Picture 2" descr="C:\Users\sleight\AppData\Local\Microsoft\Windows\Temporary Internet Files\Content.IE5\73GA1YN7\MC90007880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07450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599612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303213" y="6429375"/>
            <a:ext cx="1525587" cy="276225"/>
            <a:chOff x="1702121" y="6520190"/>
            <a:chExt cx="1524974" cy="276701"/>
          </a:xfrm>
        </p:grpSpPr>
        <p:sp>
          <p:nvSpPr>
            <p:cNvPr id="11269" name="TextBox 5"/>
            <p:cNvSpPr txBox="1">
              <a:spLocks noChangeArrowheads="1"/>
            </p:cNvSpPr>
            <p:nvPr/>
          </p:nvSpPr>
          <p:spPr bwMode="auto">
            <a:xfrm>
              <a:off x="1997271" y="6520190"/>
              <a:ext cx="1229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</a:rPr>
                <a:t>by  ...love Maegan</a:t>
              </a:r>
            </a:p>
          </p:txBody>
        </p:sp>
        <p:pic>
          <p:nvPicPr>
            <p:cNvPr id="11270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228600" y="152400"/>
            <a:ext cx="2962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>
                <a:solidFill>
                  <a:schemeClr val="bg1"/>
                </a:solidFill>
              </a:rPr>
              <a:t>Em</a:t>
            </a:r>
            <a:r>
              <a:rPr lang="en-US" altLang="en-US" sz="5400" b="1">
                <a:solidFill>
                  <a:schemeClr val="bg1"/>
                </a:solidFill>
              </a:rPr>
              <a:t>bellish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sleight\AppData\Local\Microsoft\Windows\Temporary Internet Files\Content.IE5\6M6LRUU5\MP9004484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28600" y="152400"/>
            <a:ext cx="2825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/>
              <a:t>Em</a:t>
            </a:r>
            <a:r>
              <a:rPr lang="en-US" altLang="en-US" sz="5400" b="1"/>
              <a:t>brace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1"/>
          <p:cNvGrpSpPr>
            <a:grpSpLocks/>
          </p:cNvGrpSpPr>
          <p:nvPr/>
        </p:nvGrpSpPr>
        <p:grpSpPr bwMode="auto">
          <a:xfrm>
            <a:off x="228600" y="6577013"/>
            <a:ext cx="1443038" cy="280987"/>
            <a:chOff x="2748025" y="6346195"/>
            <a:chExt cx="1442975" cy="281384"/>
          </a:xfrm>
        </p:grpSpPr>
        <p:sp>
          <p:nvSpPr>
            <p:cNvPr id="3" name="TextBox 2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boulter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3318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44450" y="5802313"/>
            <a:ext cx="9220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Em = into, cover with, cause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228600" y="152400"/>
            <a:ext cx="2703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/>
              <a:t>Ob</a:t>
            </a:r>
            <a:r>
              <a:rPr lang="en-US" altLang="en-US" sz="5400" b="1"/>
              <a:t>scure </a:t>
            </a:r>
          </a:p>
        </p:txBody>
      </p:sp>
      <p:pic>
        <p:nvPicPr>
          <p:cNvPr id="14339" name="Picture 2" descr="C:\Users\sleight\AppData\Local\Microsoft\Windows\Temporary Internet Files\Content.IE5\73GA1YN7\MC9000787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325563"/>
            <a:ext cx="614045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3" name="TextBox 2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huzzah16</a:t>
              </a:r>
            </a:p>
          </p:txBody>
        </p:sp>
        <p:pic>
          <p:nvPicPr>
            <p:cNvPr id="1536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28600" y="152400"/>
            <a:ext cx="2414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>
                <a:solidFill>
                  <a:schemeClr val="bg1"/>
                </a:solidFill>
              </a:rPr>
              <a:t>Ob</a:t>
            </a:r>
            <a:r>
              <a:rPr lang="en-US" altLang="en-US" sz="5400" b="1">
                <a:solidFill>
                  <a:schemeClr val="bg1"/>
                </a:solidFill>
              </a:rPr>
              <a:t>tuse</a:t>
            </a:r>
            <a:r>
              <a:rPr lang="en-US" altLang="en-US" sz="5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3" name="TextBox 2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trazomfreak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6390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228600" y="152400"/>
            <a:ext cx="2868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>
                <a:solidFill>
                  <a:schemeClr val="bg1"/>
                </a:solidFill>
              </a:rPr>
              <a:t>Ob</a:t>
            </a:r>
            <a:r>
              <a:rPr lang="en-US" altLang="en-US" sz="5400" b="1">
                <a:solidFill>
                  <a:schemeClr val="bg1"/>
                </a:solidFill>
              </a:rPr>
              <a:t>edient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1"/>
          <p:cNvGrpSpPr>
            <a:grpSpLocks/>
          </p:cNvGrpSpPr>
          <p:nvPr/>
        </p:nvGrpSpPr>
        <p:grpSpPr bwMode="auto">
          <a:xfrm>
            <a:off x="4763" y="6386513"/>
            <a:ext cx="1563687" cy="376237"/>
            <a:chOff x="2826979" y="6295637"/>
            <a:chExt cx="1364021" cy="481445"/>
          </a:xfrm>
        </p:grpSpPr>
        <p:sp>
          <p:nvSpPr>
            <p:cNvPr id="3" name="TextBox 2"/>
            <p:cNvSpPr txBox="1"/>
            <p:nvPr/>
          </p:nvSpPr>
          <p:spPr>
            <a:xfrm>
              <a:off x="3043007" y="6346422"/>
              <a:ext cx="1147993" cy="430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hang in there</a:t>
              </a:r>
            </a:p>
          </p:txBody>
        </p:sp>
        <p:pic>
          <p:nvPicPr>
            <p:cNvPr id="1741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979" y="6295637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76200" y="304800"/>
            <a:ext cx="868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Ob = in the way, against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F7F7F"/>
            </a:gs>
            <a:gs pos="100000">
              <a:srgbClr val="FFFFFF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304800" y="6419850"/>
            <a:ext cx="1308100" cy="285750"/>
            <a:chOff x="1702121" y="6510410"/>
            <a:chExt cx="1307669" cy="286481"/>
          </a:xfrm>
        </p:grpSpPr>
        <p:sp>
          <p:nvSpPr>
            <p:cNvPr id="6" name="TextBox 5"/>
            <p:cNvSpPr txBox="1"/>
            <p:nvPr/>
          </p:nvSpPr>
          <p:spPr>
            <a:xfrm>
              <a:off x="1905254" y="6510410"/>
              <a:ext cx="1104536" cy="2610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Marion Doss</a:t>
              </a:r>
            </a:p>
          </p:txBody>
        </p:sp>
        <p:pic>
          <p:nvPicPr>
            <p:cNvPr id="3078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28600" y="152400"/>
            <a:ext cx="2460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>
                <a:solidFill>
                  <a:schemeClr val="bg1"/>
                </a:solidFill>
              </a:rPr>
              <a:t>Con</a:t>
            </a:r>
            <a:r>
              <a:rPr lang="en-US" altLang="en-US" sz="5400" b="1">
                <a:solidFill>
                  <a:schemeClr val="bg1"/>
                </a:solidFill>
              </a:rPr>
              <a:t>voy </a:t>
            </a:r>
          </a:p>
        </p:txBody>
      </p:sp>
      <p:pic>
        <p:nvPicPr>
          <p:cNvPr id="307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090613"/>
            <a:ext cx="60864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C:\Users\sleight\AppData\Local\Microsoft\Windows\Temporary Internet Files\Content.IE5\6M6LRUU5\MP9004313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228600" y="152400"/>
            <a:ext cx="3600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>
                <a:solidFill>
                  <a:schemeClr val="bg1"/>
                </a:solidFill>
              </a:rPr>
              <a:t>Con</a:t>
            </a:r>
            <a:r>
              <a:rPr lang="en-US" altLang="en-US" sz="5400" b="1">
                <a:solidFill>
                  <a:schemeClr val="bg1"/>
                </a:solidFill>
              </a:rPr>
              <a:t>ference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leight\AppData\Local\Microsoft\Windows\Temporary Internet Files\Content.IE5\73GA1YN7\MP90044217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9" b="11243"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524000" y="5710238"/>
            <a:ext cx="609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Con = with, jointly.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146050" y="6461125"/>
            <a:ext cx="1425575" cy="277813"/>
            <a:chOff x="1702121" y="6520190"/>
            <a:chExt cx="1425588" cy="276701"/>
          </a:xfrm>
        </p:grpSpPr>
        <p:sp>
          <p:nvSpPr>
            <p:cNvPr id="6149" name="TextBox 5"/>
            <p:cNvSpPr txBox="1">
              <a:spLocks noChangeArrowheads="1"/>
            </p:cNvSpPr>
            <p:nvPr/>
          </p:nvSpPr>
          <p:spPr bwMode="auto">
            <a:xfrm>
              <a:off x="1997271" y="6520190"/>
              <a:ext cx="11304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</a:rPr>
                <a:t>by Ryan Somma </a:t>
              </a:r>
            </a:p>
          </p:txBody>
        </p:sp>
        <p:pic>
          <p:nvPicPr>
            <p:cNvPr id="6150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228600" y="152400"/>
            <a:ext cx="422433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Cryptography</a:t>
            </a:r>
            <a:r>
              <a:rPr lang="en-US" sz="5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295275" y="6324600"/>
            <a:ext cx="1304925" cy="276225"/>
            <a:chOff x="1702121" y="6520190"/>
            <a:chExt cx="1305363" cy="276701"/>
          </a:xfrm>
        </p:grpSpPr>
        <p:sp>
          <p:nvSpPr>
            <p:cNvPr id="6" name="TextBox 5"/>
            <p:cNvSpPr txBox="1"/>
            <p:nvPr/>
          </p:nvSpPr>
          <p:spPr>
            <a:xfrm>
              <a:off x="1997495" y="6520190"/>
              <a:ext cx="1009989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austinevan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7174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228600" y="152400"/>
            <a:ext cx="3568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Cryptogram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4" t="12405" r="11905"/>
          <a:stretch>
            <a:fillRect/>
          </a:stretch>
        </p:blipFill>
        <p:spPr bwMode="auto">
          <a:xfrm>
            <a:off x="-28575" y="-142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152400"/>
            <a:ext cx="3647152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spc="150" dirty="0">
                <a:ln w="11430">
                  <a:solidFill>
                    <a:schemeClr val="tx1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Crypto</a:t>
            </a:r>
            <a:r>
              <a:rPr lang="en-US" sz="5400" b="1" spc="150" dirty="0">
                <a:ln w="11430">
                  <a:solidFill>
                    <a:schemeClr val="tx1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logic</a:t>
            </a: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142875" y="6353175"/>
            <a:ext cx="1457325" cy="276225"/>
            <a:chOff x="1702121" y="6520190"/>
            <a:chExt cx="1457648" cy="276701"/>
          </a:xfrm>
        </p:grpSpPr>
        <p:sp>
          <p:nvSpPr>
            <p:cNvPr id="6" name="TextBox 5"/>
            <p:cNvSpPr txBox="1"/>
            <p:nvPr/>
          </p:nvSpPr>
          <p:spPr>
            <a:xfrm>
              <a:off x="1997461" y="6520190"/>
              <a:ext cx="1162308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Ryan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Somma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 </a:t>
              </a:r>
            </a:p>
          </p:txBody>
        </p:sp>
        <p:pic>
          <p:nvPicPr>
            <p:cNvPr id="8198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228600" y="6423025"/>
            <a:ext cx="1258888" cy="277813"/>
            <a:chOff x="1702121" y="6520190"/>
            <a:chExt cx="1258875" cy="276701"/>
          </a:xfrm>
        </p:grpSpPr>
        <p:sp>
          <p:nvSpPr>
            <p:cNvPr id="6" name="TextBox 5"/>
            <p:cNvSpPr txBox="1"/>
            <p:nvPr/>
          </p:nvSpPr>
          <p:spPr>
            <a:xfrm>
              <a:off x="1997393" y="6520190"/>
              <a:ext cx="963603" cy="2608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gruntzooki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9222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523875" y="5486400"/>
            <a:ext cx="8467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Crypto = hidden, secret.</a:t>
            </a:r>
            <a:r>
              <a:rPr lang="en-US" altLang="en-US" sz="5400" b="1" i="1">
                <a:solidFill>
                  <a:schemeClr val="bg1"/>
                </a:solidFill>
              </a:rPr>
              <a:t> </a:t>
            </a:r>
            <a:endParaRPr lang="en-US" altLang="en-US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228600" y="152400"/>
            <a:ext cx="2878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/>
              <a:t>Em</a:t>
            </a:r>
            <a:r>
              <a:rPr lang="en-US" altLang="en-US" sz="5400" b="1"/>
              <a:t>pathy </a:t>
            </a:r>
          </a:p>
        </p:txBody>
      </p:sp>
      <p:pic>
        <p:nvPicPr>
          <p:cNvPr id="10243" name="Picture 2" descr="C:\Users\sleight\AppData\Local\Microsoft\Windows\Temporary Internet Files\Content.IE5\0UJCA26N\MC9000561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27075"/>
            <a:ext cx="6980237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4415</TotalTime>
  <Words>70</Words>
  <Application>Microsoft Office PowerPoint</Application>
  <PresentationFormat>On-screen Show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31</cp:revision>
  <dcterms:created xsi:type="dcterms:W3CDTF">2013-07-02T15:10:16Z</dcterms:created>
  <dcterms:modified xsi:type="dcterms:W3CDTF">2014-10-27T16:05:11Z</dcterms:modified>
</cp:coreProperties>
</file>