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6" r:id="rId12"/>
    <p:sldId id="268" r:id="rId13"/>
    <p:sldId id="270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9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7E54-B5A5-4270-8890-53B9BEAEB6F4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5418-A278-4402-9BDC-81D789C7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E54F-C82F-492A-915C-D72E17455208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5017-BFB6-4169-874D-CCCFA29BA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CF2E-1EE7-45ED-AAB3-DBB249C1B0CB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E37D-F6D3-4F26-A61C-5AC9E05A3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5393-F56E-425B-9322-9A090C5BC98E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C1EB-4D31-41CB-992A-B669897B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7F51-46E1-4D85-82B7-D8779206EDF3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FDD9-BF4A-47BA-9FB7-19F28B60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C206-480F-469E-8242-37E1DCC827E0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E3-8201-4B72-81EF-E76771FF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78-22AF-4954-A1C9-C9C8B165DBE0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8CB-E799-47D0-B70A-65D8426F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9F8A-99AE-4305-A20A-1D38F295396F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8FF2-78DD-467C-BC62-D7EBDF10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585F-46E9-489B-BC2B-0B143A052D94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B31A-2EF1-4EF4-A4E0-42238281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9019-15B3-44C9-B31B-0E63C71594C4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50AE-348A-43AD-8186-90389C0C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D0DE-465E-4963-AE08-BF8D54D0AA98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7880-DE6E-48B1-8B66-F7CFDE99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D1923-D2B9-476C-8A01-5A58D3E7E23C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211A6-202A-491E-9F1F-069A7667D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vidcenter.org\avidroot\HQ\shared\sleight_share\4 pics 1 word\last one\m.gifford.0.jpg"/>
          <p:cNvPicPr>
            <a:picLocks noChangeAspect="1" noChangeArrowheads="1"/>
          </p:cNvPicPr>
          <p:nvPr/>
        </p:nvPicPr>
        <p:blipFill>
          <a:blip r:embed="rId2" cstate="print"/>
          <a:srcRect r="27559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28600" y="6467475"/>
            <a:ext cx="2667000" cy="280988"/>
            <a:chOff x="2748025" y="6346195"/>
            <a:chExt cx="2666999" cy="281384"/>
          </a:xfrm>
        </p:grpSpPr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23718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  by m.gifford</a:t>
              </a:r>
            </a:p>
          </p:txBody>
        </p:sp>
        <p:pic>
          <p:nvPicPr>
            <p:cNvPr id="205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228600" y="228600"/>
            <a:ext cx="19034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Usurp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print"/>
          <a:srcRect b="385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adiything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1273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1271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31877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Parsimony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leight\AppData\Local\Microsoft\Windows\Temporary Internet Files\Content.IE5\6Y86PU6H\MP9004490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28600" y="228600"/>
            <a:ext cx="3187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Parsimony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Tax Credits</a:t>
              </a:r>
            </a:p>
          </p:txBody>
        </p:sp>
        <p:pic>
          <p:nvPicPr>
            <p:cNvPr id="1331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8763000" cy="1077913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Parsimony – (n) [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pahr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-nee] stinginess; excessive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frugality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3.staticflickr.com/2580/3699960805_2e1a8b2520_z.jpg"/>
          <p:cNvPicPr>
            <a:picLocks noChangeAspect="1" noChangeArrowheads="1"/>
          </p:cNvPicPr>
          <p:nvPr/>
        </p:nvPicPr>
        <p:blipFill>
          <a:blip r:embed="rId2" cstate="print"/>
          <a:srcRect l="6673" r="43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quinn.anya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5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4343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228600" y="152400"/>
            <a:ext cx="302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Garrulous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2057400" cy="280988"/>
            <a:chOff x="2748025" y="6346195"/>
            <a:chExt cx="2057399" cy="281384"/>
          </a:xfrm>
        </p:grpSpPr>
        <p:sp>
          <p:nvSpPr>
            <p:cNvPr id="15365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17622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  by couchlearner</a:t>
              </a: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152400"/>
            <a:ext cx="302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Garrulous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print"/>
          <a:srcRect l="1086" t="9846" r="1329" b="2654"/>
          <a:stretch>
            <a:fillRect/>
          </a:stretch>
        </p:blipFill>
        <p:spPr bwMode="auto">
          <a:xfrm>
            <a:off x="-1600200" y="-25400"/>
            <a:ext cx="107442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6467475"/>
            <a:ext cx="4572000" cy="280988"/>
            <a:chOff x="2748025" y="6346195"/>
            <a:chExt cx="4572000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4276725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it-IT" sz="1100" dirty="0">
                  <a:latin typeface="+mn-lt"/>
                  <a:cs typeface="+mn-cs"/>
                </a:rPr>
                <a:t>Claudio Gennari ..."Cogli l'attimo ferma il tempo" 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28600" y="152400"/>
            <a:ext cx="302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Garrulous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leight\AppData\Local\Microsoft\Windows\Temporary Internet Files\Content.IE5\5MDJRRKU\MP9004464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52400" y="3810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Garrulous - (adj) s[gar-</a:t>
            </a:r>
            <a:r>
              <a:rPr lang="en-US" sz="3200" b="1" i="1"/>
              <a:t>uh</a:t>
            </a:r>
            <a:r>
              <a:rPr lang="en-US" sz="3200" b="1"/>
              <a:t>-l</a:t>
            </a:r>
            <a:r>
              <a:rPr lang="en-US" sz="3200" b="1" i="1"/>
              <a:t>uh</a:t>
            </a:r>
            <a:r>
              <a:rPr lang="en-US" sz="3200" b="1"/>
              <a:t>] loquacious; wordy; talkative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WarmSleepy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307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28600" y="228600"/>
            <a:ext cx="1903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Usurp</a:t>
            </a:r>
          </a:p>
        </p:txBody>
      </p:sp>
      <p:pic>
        <p:nvPicPr>
          <p:cNvPr id="3076" name="Picture 2" descr="http://farm8.staticflickr.com/7008/6796522671_d7c401cc0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-6350"/>
            <a:ext cx="6864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480/3849005903_f43063a04e_o.jpg"/>
          <p:cNvPicPr>
            <a:picLocks noChangeAspect="1" noChangeArrowheads="1"/>
          </p:cNvPicPr>
          <p:nvPr/>
        </p:nvPicPr>
        <p:blipFill>
          <a:blip r:embed="rId2" cstate="print"/>
          <a:srcRect r="107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1701800" y="6477000"/>
            <a:ext cx="1149350" cy="276225"/>
            <a:chOff x="1702121" y="6520190"/>
            <a:chExt cx="1148269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18" y="6520190"/>
              <a:ext cx="853272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pennuja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28600" y="228600"/>
            <a:ext cx="1903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Usurp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228600" y="6467475"/>
            <a:ext cx="1905000" cy="280988"/>
            <a:chOff x="2748025" y="6346195"/>
            <a:chExt cx="19049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6097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Globaltechfirm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0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Usurp - (v) [</a:t>
            </a:r>
            <a:r>
              <a:rPr lang="en-US" sz="3200" b="1" dirty="0" err="1"/>
              <a:t>yoo-surp</a:t>
            </a:r>
            <a:r>
              <a:rPr lang="en-US" sz="3200" b="1" dirty="0"/>
              <a:t>] seize another’s </a:t>
            </a:r>
          </a:p>
          <a:p>
            <a:pPr algn="ctr"/>
            <a:r>
              <a:rPr lang="en-US" sz="3200" b="1" dirty="0"/>
              <a:t>power or rank</a:t>
            </a:r>
          </a:p>
        </p:txBody>
      </p:sp>
      <p:pic>
        <p:nvPicPr>
          <p:cNvPr id="5124" name="Picture 4" descr="http://farm5.staticflickr.com/4122/5410734357_4d369ceaab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22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2CKWOHAQ\MP900430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228600"/>
            <a:ext cx="219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Rancor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7173" name="TextBox 4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14782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  by striatic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28600" y="228600"/>
            <a:ext cx="219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Rancor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leight\AppData\Local\Microsoft\Windows\Temporary Internet Files\Content.IE5\2CKWOHAQ\MP9004422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28600" y="228600"/>
            <a:ext cx="219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Rancor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6.staticflickr.com/5474/10653899143_0871a1d276_b.jpg"/>
          <p:cNvPicPr>
            <a:picLocks noChangeAspect="1" noChangeArrowheads="1"/>
          </p:cNvPicPr>
          <p:nvPr/>
        </p:nvPicPr>
        <p:blipFill>
          <a:blip r:embed="rId2" cstate="print"/>
          <a:srcRect l="4588" t="4488" r="3627" b="3526"/>
          <a:stretch>
            <a:fillRect/>
          </a:stretch>
        </p:blipFill>
        <p:spPr bwMode="auto">
          <a:xfrm>
            <a:off x="0" y="-76200"/>
            <a:ext cx="91440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cheeseslave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Rancor – (n) [rang-</a:t>
            </a:r>
            <a:r>
              <a:rPr lang="en-US" sz="3200" b="1" dirty="0" err="1"/>
              <a:t>ker</a:t>
            </a:r>
            <a:r>
              <a:rPr lang="en-US" sz="3200" b="1" dirty="0"/>
              <a:t>] bitterness; hatred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leight\AppData\Local\Microsoft\Windows\Temporary Internet Files\Content.IE5\P8QMDICM\MP9004487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228600"/>
            <a:ext cx="31877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Parsimony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105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AVID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Compton</cp:lastModifiedBy>
  <cp:revision>26</cp:revision>
  <dcterms:created xsi:type="dcterms:W3CDTF">2013-09-10T16:05:34Z</dcterms:created>
  <dcterms:modified xsi:type="dcterms:W3CDTF">2015-02-15T23:12:49Z</dcterms:modified>
</cp:coreProperties>
</file>