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A69AA4-99C9-4484-BECE-6C80B5513BCF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C814C5-32B9-40D4-B749-612B1FB687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280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4B3093-DD29-4782-955E-DE76DE966D55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44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705B-160D-4792-862D-9D77E821E302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7AB3D-0B52-433A-8422-855BF61863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54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770BC-4D68-4321-8824-D924CCA00A41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3FC6B-59AF-4FD7-B073-8D753FCD71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53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ABD8C-3F08-4C1F-9389-14202EFC9AE8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F886A-B03A-40D6-B91F-57BA5DD86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88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7E148-6DCC-43F2-B7A2-1784A9288864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73F8B-F323-4E1B-A805-1A73B12ECF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51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44CC2-141A-49D8-96CC-7CDFE6638D8C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42F6-4DA8-4FC0-B3A3-B8AC24DE1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98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8630C-6855-4003-A3D8-60212DDEE289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DEF2A-5E35-429B-AC38-C20A2A6601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65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8FD1-BDE8-4C5E-A982-5A020EFBBDCF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51DC2-0AE2-4FC7-9833-25F74DECB7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04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75540-BA79-42FB-9839-DB59A72BFB89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75C64-8FC6-4530-8214-C1E61AB090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24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5DE4-B5F8-4B53-A2A3-590659939A74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FBB04-7735-422B-B8C7-BA8842BA3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7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AABC4-8624-4F2D-B75C-4B87310CC5BA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7A8C5-49B1-4DD2-8397-DE09FEBF3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0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6218C-E47A-43CA-B341-9A4E940ECD81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8D3A7-B4B5-4430-B360-76EFEC58E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54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1F9FD4-B50F-407C-B524-BCC659042C51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EB39DE8-C298-429A-852C-D086021C42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8.staticflickr.com/7150/6677866231_5b3b9a0e20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r="89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228600" y="6264275"/>
            <a:ext cx="1905000" cy="430213"/>
            <a:chOff x="2748025" y="6346195"/>
            <a:chExt cx="1905001" cy="430887"/>
          </a:xfrm>
        </p:grpSpPr>
        <p:sp>
          <p:nvSpPr>
            <p:cNvPr id="5" name="TextBox 4"/>
            <p:cNvSpPr txBox="1"/>
            <p:nvPr/>
          </p:nvSpPr>
          <p:spPr>
            <a:xfrm>
              <a:off x="3043300" y="6346195"/>
              <a:ext cx="1609726" cy="430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chantel</a:t>
              </a:r>
              <a:r>
                <a:rPr lang="en-US" sz="1100" dirty="0">
                  <a:latin typeface="+mn-lt"/>
                  <a:cs typeface="+mn-cs"/>
                </a:rPr>
                <a:t> beam photography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2054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1401763" y="228600"/>
            <a:ext cx="2308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Heresy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arm3.staticflickr.com/2093/2201324559_44101a11da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6"/>
          <p:cNvGrpSpPr>
            <a:grpSpLocks/>
          </p:cNvGrpSpPr>
          <p:nvPr/>
        </p:nvGrpSpPr>
        <p:grpSpPr bwMode="auto">
          <a:xfrm>
            <a:off x="608013" y="6581775"/>
            <a:ext cx="1031875" cy="276225"/>
            <a:chOff x="1702121" y="6520190"/>
            <a:chExt cx="1032852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676" y="6520190"/>
              <a:ext cx="737297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tps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 12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1270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228600" y="228600"/>
            <a:ext cx="3511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>
                <a:solidFill>
                  <a:schemeClr val="bg1"/>
                </a:solidFill>
              </a:rPr>
              <a:t>Scrupulous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-25400"/>
            <a:ext cx="103251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6"/>
          <p:cNvGrpSpPr>
            <a:grpSpLocks/>
          </p:cNvGrpSpPr>
          <p:nvPr/>
        </p:nvGrpSpPr>
        <p:grpSpPr bwMode="auto">
          <a:xfrm>
            <a:off x="609600" y="6477000"/>
            <a:ext cx="1700213" cy="276225"/>
            <a:chOff x="1702121" y="6520190"/>
            <a:chExt cx="1699702" cy="276701"/>
          </a:xfrm>
        </p:grpSpPr>
        <p:sp>
          <p:nvSpPr>
            <p:cNvPr id="12293" name="TextBox 7"/>
            <p:cNvSpPr txBox="1">
              <a:spLocks noChangeArrowheads="1"/>
            </p:cNvSpPr>
            <p:nvPr/>
          </p:nvSpPr>
          <p:spPr bwMode="auto">
            <a:xfrm>
              <a:off x="1997271" y="6520190"/>
              <a:ext cx="140455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100">
                  <a:solidFill>
                    <a:schemeClr val="bg1"/>
                  </a:solidFill>
                </a:rPr>
                <a:t>by Ravenshoe Group </a:t>
              </a:r>
            </a:p>
          </p:txBody>
        </p:sp>
        <p:pic>
          <p:nvPicPr>
            <p:cNvPr id="9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28600" y="228600"/>
            <a:ext cx="351155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Scrupulous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arm8.staticflickr.com/7264/7698011648_8e0f95c463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6146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6"/>
          <p:cNvGrpSpPr>
            <a:grpSpLocks/>
          </p:cNvGrpSpPr>
          <p:nvPr/>
        </p:nvGrpSpPr>
        <p:grpSpPr bwMode="auto">
          <a:xfrm>
            <a:off x="152400" y="6491288"/>
            <a:ext cx="1273175" cy="277812"/>
            <a:chOff x="1702121" y="6520190"/>
            <a:chExt cx="1273303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426" y="6520190"/>
              <a:ext cx="977998" cy="2608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eilonwy77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3318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-28039"/>
            <a:ext cx="9144000" cy="1323439"/>
          </a:xfrm>
          <a:prstGeom prst="rect">
            <a:avLst/>
          </a:prstGeom>
          <a:solidFill>
            <a:srgbClr val="909090">
              <a:alpha val="58824"/>
            </a:srgb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Scrupulous – (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adj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 s[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skroo-py</a:t>
            </a:r>
            <a:r>
              <a:rPr lang="en-US" sz="4000" b="1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-l</a:t>
            </a:r>
            <a:r>
              <a:rPr lang="en-US" sz="4000" b="1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] conscientious; extremely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thorough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arm2.staticflickr.com/1426/1439949413_71e97047de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6119" b="24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eschipul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4343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0" y="0"/>
            <a:ext cx="19359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>
                  <a:solidFill>
                    <a:schemeClr val="bg1"/>
                  </a:solidFill>
                </a:ln>
                <a:latin typeface="+mn-lt"/>
                <a:cs typeface="+mn-cs"/>
              </a:rPr>
              <a:t>Trite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latin typeface="+mn-lt"/>
                <a:cs typeface="+mn-cs"/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228600" y="614363"/>
            <a:ext cx="4572000" cy="611346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6"/>
          <p:cNvGrpSpPr>
            <a:grpSpLocks/>
          </p:cNvGrpSpPr>
          <p:nvPr/>
        </p:nvGrpSpPr>
        <p:grpSpPr bwMode="auto">
          <a:xfrm>
            <a:off x="134938" y="6477000"/>
            <a:ext cx="1566862" cy="276225"/>
            <a:chOff x="1702121" y="6520190"/>
            <a:chExt cx="1566652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356" y="6520190"/>
              <a:ext cx="1271417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Sean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MacEntee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5366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228600" y="152400"/>
            <a:ext cx="1644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Trite </a:t>
            </a:r>
          </a:p>
        </p:txBody>
      </p:sp>
      <p:pic>
        <p:nvPicPr>
          <p:cNvPr id="15364" name="Picture 2" descr="http://farm3.staticflickr.com/2746/4295248998_bfe19b53d6_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arm3.staticflickr.com/2672/4148004487_d594c5edd0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Hugo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6393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1701800" y="6477000"/>
            <a:ext cx="854075" cy="276225"/>
            <a:chOff x="1702121" y="6520190"/>
            <a:chExt cx="853316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134" y="6520190"/>
              <a:ext cx="558303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Vic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6391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0"/>
            <a:ext cx="1861209" cy="1107996"/>
          </a:xfrm>
          <a:prstGeom prst="rect">
            <a:avLst/>
          </a:prstGeom>
          <a:solidFill>
            <a:srgbClr val="909090">
              <a:alpha val="74902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Trite</a:t>
            </a:r>
            <a:r>
              <a:rPr lang="en-US" sz="5400" b="1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arm5.staticflickr.com/4014/4720019246_c928b6bfd9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" r="73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228600" y="6467475"/>
            <a:ext cx="1981200" cy="280988"/>
            <a:chOff x="2748025" y="6346195"/>
            <a:chExt cx="1981199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300" y="6346195"/>
              <a:ext cx="1685924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Hakan</a:t>
              </a:r>
              <a:r>
                <a:rPr lang="en-US" sz="1100" dirty="0">
                  <a:latin typeface="+mn-lt"/>
                  <a:cs typeface="+mn-cs"/>
                </a:rPr>
                <a:t> </a:t>
              </a:r>
              <a:r>
                <a:rPr lang="en-US" sz="1100" dirty="0" err="1">
                  <a:latin typeface="+mn-lt"/>
                  <a:cs typeface="+mn-cs"/>
                </a:rPr>
                <a:t>Dahlstrom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7414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0"/>
            <a:ext cx="9144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Trite - (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adj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 [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trahyt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] 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hackneyed; commonplace 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1.staticflickr.com/190/455897084_c4cb6413dc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63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6"/>
          <p:cNvGrpSpPr>
            <a:grpSpLocks/>
          </p:cNvGrpSpPr>
          <p:nvPr/>
        </p:nvGrpSpPr>
        <p:grpSpPr bwMode="auto">
          <a:xfrm>
            <a:off x="38100" y="6543675"/>
            <a:ext cx="1498600" cy="276225"/>
            <a:chOff x="1702121" y="6520190"/>
            <a:chExt cx="1499326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539" y="6520190"/>
              <a:ext cx="1203908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Conor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 Lawless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3078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5943600" y="5257800"/>
            <a:ext cx="2308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>
                <a:solidFill>
                  <a:schemeClr val="bg1"/>
                </a:solidFill>
              </a:rPr>
              <a:t>Heresy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6.staticflickr.com/5006/5347882885_1bf4a4b04b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r="5392"/>
          <a:stretch>
            <a:fillRect/>
          </a:stretch>
        </p:blipFill>
        <p:spPr bwMode="auto">
          <a:xfrm>
            <a:off x="0" y="-50800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6"/>
          <p:cNvGrpSpPr>
            <a:grpSpLocks/>
          </p:cNvGrpSpPr>
          <p:nvPr/>
        </p:nvGrpSpPr>
        <p:grpSpPr bwMode="auto">
          <a:xfrm>
            <a:off x="7543800" y="6477000"/>
            <a:ext cx="1316038" cy="276225"/>
            <a:chOff x="1702121" y="6520190"/>
            <a:chExt cx="1316583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518" y="6520190"/>
              <a:ext cx="1021186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quinn.anya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4102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228600" y="228600"/>
            <a:ext cx="2308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>
                <a:solidFill>
                  <a:schemeClr val="bg1"/>
                </a:solidFill>
              </a:rPr>
              <a:t>Heresy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4.staticflickr.com/3244/2594503762_1e5337f699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7" r="12949" b="33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6858000" y="6408738"/>
            <a:ext cx="1768475" cy="280987"/>
            <a:chOff x="2748025" y="6346195"/>
            <a:chExt cx="1768671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333" y="6346195"/>
              <a:ext cx="147336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Beatnik Photos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512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2700" y="0"/>
            <a:ext cx="9131300" cy="1938992"/>
          </a:xfrm>
          <a:prstGeom prst="rect">
            <a:avLst/>
          </a:prstGeom>
          <a:solidFill>
            <a:srgbClr val="909090">
              <a:alpha val="78824"/>
            </a:srgb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Heresy - (n) [her-</a:t>
            </a:r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-see] opinion contrary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to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popular belief; opinion contrary to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accepted religion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228600" y="6467475"/>
            <a:ext cx="4191000" cy="280988"/>
            <a:chOff x="2748025" y="6346195"/>
            <a:chExt cx="4191000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300" y="6346195"/>
              <a:ext cx="3895725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>
                  <a:latin typeface="+mn-lt"/>
                  <a:cs typeface="+mn-cs"/>
                </a:rPr>
                <a:t>Adam Jones, Ph.D. - Global Photo Archive</a:t>
              </a:r>
            </a:p>
          </p:txBody>
        </p:sp>
        <p:pic>
          <p:nvPicPr>
            <p:cNvPr id="6150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228600" y="304800"/>
            <a:ext cx="2370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Penury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8" t="39445"/>
          <a:stretch>
            <a:fillRect/>
          </a:stretch>
        </p:blipFill>
        <p:spPr bwMode="auto">
          <a:xfrm>
            <a:off x="0" y="-79375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7173" name="TextBox 4"/>
            <p:cNvSpPr txBox="1">
              <a:spLocks noChangeArrowheads="1"/>
            </p:cNvSpPr>
            <p:nvPr/>
          </p:nvSpPr>
          <p:spPr bwMode="auto">
            <a:xfrm>
              <a:off x="3043174" y="6346195"/>
              <a:ext cx="114782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100">
                  <a:solidFill>
                    <a:schemeClr val="bg1"/>
                  </a:solidFill>
                </a:rPr>
                <a:t>  by Pepa Barril</a:t>
              </a:r>
            </a:p>
          </p:txBody>
        </p:sp>
        <p:pic>
          <p:nvPicPr>
            <p:cNvPr id="7174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228600" y="304800"/>
            <a:ext cx="2370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Penury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bandarji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8201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6" name="Group 6"/>
          <p:cNvGrpSpPr>
            <a:grpSpLocks/>
          </p:cNvGrpSpPr>
          <p:nvPr/>
        </p:nvGrpSpPr>
        <p:grpSpPr bwMode="auto">
          <a:xfrm>
            <a:off x="1701800" y="6477000"/>
            <a:ext cx="854075" cy="276225"/>
            <a:chOff x="1702121" y="6520190"/>
            <a:chExt cx="853316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134" y="6520190"/>
              <a:ext cx="558303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Vic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8199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228600" y="304800"/>
            <a:ext cx="2370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Penury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leight\AppData\Local\Microsoft\Windows\Temporary Internet Files\Content.IE5\6Y86PU6H\MP9004276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0"/>
            <a:ext cx="4573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4867275"/>
            <a:ext cx="41910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Penury – (noun)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[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pen-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] severe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poverty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;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stinginess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0"/>
          <a:stretch>
            <a:fillRect/>
          </a:stretch>
        </p:blipFill>
        <p:spPr bwMode="auto">
          <a:xfrm>
            <a:off x="-292100" y="0"/>
            <a:ext cx="9436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5" name="TextBox 4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zenera</a:t>
              </a:r>
              <a:r>
                <a:rPr lang="en-US" sz="1100" dirty="0">
                  <a:latin typeface="+mn-lt"/>
                  <a:cs typeface="+mn-cs"/>
                </a:rPr>
                <a:t> </a:t>
              </a:r>
            </a:p>
          </p:txBody>
        </p:sp>
        <p:pic>
          <p:nvPicPr>
            <p:cNvPr id="10249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4" name="Group 6"/>
          <p:cNvGrpSpPr>
            <a:grpSpLocks/>
          </p:cNvGrpSpPr>
          <p:nvPr/>
        </p:nvGrpSpPr>
        <p:grpSpPr bwMode="auto">
          <a:xfrm>
            <a:off x="1701800" y="6477000"/>
            <a:ext cx="854075" cy="276225"/>
            <a:chOff x="1702121" y="6520190"/>
            <a:chExt cx="853316" cy="276701"/>
          </a:xfrm>
        </p:grpSpPr>
        <p:sp>
          <p:nvSpPr>
            <p:cNvPr id="8" name="TextBox 7"/>
            <p:cNvSpPr txBox="1"/>
            <p:nvPr/>
          </p:nvSpPr>
          <p:spPr>
            <a:xfrm>
              <a:off x="1997134" y="6520190"/>
              <a:ext cx="558303" cy="2623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Vic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0247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228600" y="228600"/>
            <a:ext cx="3511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>
                <a:solidFill>
                  <a:schemeClr val="bg1"/>
                </a:solidFill>
              </a:rPr>
              <a:t>Scrupulous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128</Words>
  <Application>Microsoft Office PowerPoint</Application>
  <PresentationFormat>On-screen Show (4:3)</PresentationFormat>
  <Paragraphs>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AVID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Leight</dc:creator>
  <cp:lastModifiedBy>Kevin G. Compton</cp:lastModifiedBy>
  <cp:revision>17</cp:revision>
  <dcterms:created xsi:type="dcterms:W3CDTF">2013-09-10T16:05:34Z</dcterms:created>
  <dcterms:modified xsi:type="dcterms:W3CDTF">2015-04-20T14:56:05Z</dcterms:modified>
</cp:coreProperties>
</file>